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57" r:id="rId3"/>
    <p:sldId id="284" r:id="rId4"/>
    <p:sldId id="285" r:id="rId5"/>
    <p:sldId id="258" r:id="rId6"/>
    <p:sldId id="259" r:id="rId7"/>
    <p:sldId id="263" r:id="rId8"/>
    <p:sldId id="286" r:id="rId9"/>
    <p:sldId id="272" r:id="rId10"/>
    <p:sldId id="268" r:id="rId11"/>
    <p:sldId id="265" r:id="rId12"/>
    <p:sldId id="287" r:id="rId13"/>
    <p:sldId id="271" r:id="rId14"/>
    <p:sldId id="273" r:id="rId15"/>
    <p:sldId id="274" r:id="rId16"/>
    <p:sldId id="269" r:id="rId17"/>
    <p:sldId id="260" r:id="rId18"/>
    <p:sldId id="261" r:id="rId19"/>
    <p:sldId id="266" r:id="rId20"/>
    <p:sldId id="288" r:id="rId21"/>
    <p:sldId id="282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84767" autoAdjust="0"/>
  </p:normalViewPr>
  <p:slideViewPr>
    <p:cSldViewPr>
      <p:cViewPr>
        <p:scale>
          <a:sx n="60" d="100"/>
          <a:sy n="60" d="100"/>
        </p:scale>
        <p:origin x="-10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841C6-BCCF-4E3A-85B7-9346B003DBF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DF833A4-5B16-43B6-BF5F-BA4096BB0886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bg1"/>
              </a:solidFill>
            </a:rPr>
            <a:t>Sentiment</a:t>
          </a:r>
          <a:r>
            <a:rPr lang="it-IT" sz="1800" b="1" dirty="0" smtClean="0">
              <a:solidFill>
                <a:schemeClr val="bg1"/>
              </a:solidFill>
            </a:rPr>
            <a:t> </a:t>
          </a:r>
          <a:r>
            <a:rPr lang="it-IT" sz="1800" b="1" dirty="0" err="1" smtClean="0">
              <a:solidFill>
                <a:schemeClr val="bg1"/>
              </a:solidFill>
            </a:rPr>
            <a:t>Analysis</a:t>
          </a:r>
          <a:endParaRPr lang="it-IT" sz="1800" b="1" dirty="0">
            <a:solidFill>
              <a:schemeClr val="bg1"/>
            </a:solidFill>
          </a:endParaRPr>
        </a:p>
      </dgm:t>
    </dgm:pt>
    <dgm:pt modelId="{E6AF1FCC-5E70-4CAE-B0EF-B0D18A5CDB38}" type="parTrans" cxnId="{C096A419-BDE2-4B8E-A6AD-6DF7765B77CE}">
      <dgm:prSet/>
      <dgm:spPr/>
      <dgm:t>
        <a:bodyPr/>
        <a:lstStyle/>
        <a:p>
          <a:endParaRPr lang="it-IT"/>
        </a:p>
      </dgm:t>
    </dgm:pt>
    <dgm:pt modelId="{9D10EED9-2B7A-49A2-9251-3757BDEFDC5A}" type="sibTrans" cxnId="{C096A419-BDE2-4B8E-A6AD-6DF7765B77CE}">
      <dgm:prSet/>
      <dgm:spPr/>
      <dgm:t>
        <a:bodyPr/>
        <a:lstStyle/>
        <a:p>
          <a:endParaRPr lang="it-IT"/>
        </a:p>
      </dgm:t>
    </dgm:pt>
    <dgm:pt modelId="{641E98BA-E0C7-4746-ACCB-1A98DF636FD7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bg1"/>
              </a:solidFill>
            </a:rPr>
            <a:t>Machine</a:t>
          </a:r>
          <a:r>
            <a:rPr lang="it-IT" sz="1800" b="1" dirty="0" smtClean="0">
              <a:solidFill>
                <a:schemeClr val="bg1"/>
              </a:solidFill>
            </a:rPr>
            <a:t> </a:t>
          </a:r>
          <a:r>
            <a:rPr lang="it-IT" sz="1800" b="1" dirty="0" err="1" smtClean="0">
              <a:solidFill>
                <a:schemeClr val="bg1"/>
              </a:solidFill>
            </a:rPr>
            <a:t>Learning</a:t>
          </a:r>
          <a:endParaRPr lang="it-IT" sz="1800" b="1" dirty="0">
            <a:solidFill>
              <a:schemeClr val="bg1"/>
            </a:solidFill>
          </a:endParaRPr>
        </a:p>
      </dgm:t>
    </dgm:pt>
    <dgm:pt modelId="{637E2378-E594-40DE-825A-F0EECB8101BE}" type="parTrans" cxnId="{82B0E52B-10E3-4EF3-8373-D60DB83DBEE8}">
      <dgm:prSet/>
      <dgm:spPr/>
      <dgm:t>
        <a:bodyPr/>
        <a:lstStyle/>
        <a:p>
          <a:endParaRPr lang="it-IT"/>
        </a:p>
      </dgm:t>
    </dgm:pt>
    <dgm:pt modelId="{4908DFA3-5D57-445E-9B7F-EAB860F3DE41}" type="sibTrans" cxnId="{82B0E52B-10E3-4EF3-8373-D60DB83DBEE8}">
      <dgm:prSet/>
      <dgm:spPr/>
      <dgm:t>
        <a:bodyPr/>
        <a:lstStyle/>
        <a:p>
          <a:endParaRPr lang="it-IT"/>
        </a:p>
      </dgm:t>
    </dgm:pt>
    <dgm:pt modelId="{6A9BD8E0-192F-4A83-93AC-715322F73BAF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Apprendimento Supervisionato</a:t>
          </a:r>
          <a:endParaRPr lang="it-IT" sz="1800" b="1" dirty="0">
            <a:solidFill>
              <a:schemeClr val="bg1"/>
            </a:solidFill>
          </a:endParaRPr>
        </a:p>
      </dgm:t>
    </dgm:pt>
    <dgm:pt modelId="{1D5F6D97-3244-4D6A-99E0-DA34AD6F5C7F}" type="parTrans" cxnId="{41FCC38C-A37E-4D1A-A5A7-F152BD4043D8}">
      <dgm:prSet/>
      <dgm:spPr/>
      <dgm:t>
        <a:bodyPr/>
        <a:lstStyle/>
        <a:p>
          <a:endParaRPr lang="it-IT"/>
        </a:p>
      </dgm:t>
    </dgm:pt>
    <dgm:pt modelId="{C6B33ADF-53A5-4966-98E9-F3188EE81500}" type="sibTrans" cxnId="{41FCC38C-A37E-4D1A-A5A7-F152BD4043D8}">
      <dgm:prSet/>
      <dgm:spPr/>
      <dgm:t>
        <a:bodyPr/>
        <a:lstStyle/>
        <a:p>
          <a:endParaRPr lang="it-IT"/>
        </a:p>
      </dgm:t>
    </dgm:pt>
    <dgm:pt modelId="{94DCE5EB-89EC-43FD-9263-76BD3A1BA63A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Apprendimento</a:t>
          </a:r>
          <a:r>
            <a:rPr lang="it-IT" sz="1600" b="1" dirty="0" smtClean="0">
              <a:solidFill>
                <a:schemeClr val="bg1"/>
              </a:solidFill>
            </a:rPr>
            <a:t> Non Supervisionato</a:t>
          </a:r>
        </a:p>
      </dgm:t>
    </dgm:pt>
    <dgm:pt modelId="{1D3C0CA0-EBFE-4396-AFEA-265FA0B18797}" type="parTrans" cxnId="{BF106F02-E336-41D3-B53C-191AED455D89}">
      <dgm:prSet/>
      <dgm:spPr/>
      <dgm:t>
        <a:bodyPr/>
        <a:lstStyle/>
        <a:p>
          <a:endParaRPr lang="it-IT"/>
        </a:p>
      </dgm:t>
    </dgm:pt>
    <dgm:pt modelId="{50E90FC7-4AED-4BA6-83FB-DD18197A4C77}" type="sibTrans" cxnId="{BF106F02-E336-41D3-B53C-191AED455D89}">
      <dgm:prSet/>
      <dgm:spPr/>
      <dgm:t>
        <a:bodyPr/>
        <a:lstStyle/>
        <a:p>
          <a:endParaRPr lang="it-IT"/>
        </a:p>
      </dgm:t>
    </dgm:pt>
    <dgm:pt modelId="{4496F6EE-D102-4C70-B953-BE4241B8322E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Basato sul Lessico</a:t>
          </a:r>
          <a:endParaRPr lang="it-IT" sz="1800" b="1" dirty="0">
            <a:solidFill>
              <a:schemeClr val="bg1"/>
            </a:solidFill>
          </a:endParaRPr>
        </a:p>
      </dgm:t>
    </dgm:pt>
    <dgm:pt modelId="{E396E257-AB9C-4D1E-98D4-D2758D6E8A24}" type="parTrans" cxnId="{EA686642-7C94-436E-BA67-7DF6A22B2535}">
      <dgm:prSet/>
      <dgm:spPr/>
      <dgm:t>
        <a:bodyPr/>
        <a:lstStyle/>
        <a:p>
          <a:endParaRPr lang="it-IT"/>
        </a:p>
      </dgm:t>
    </dgm:pt>
    <dgm:pt modelId="{AC4CB0F4-49AF-4DF2-A67F-7785D434A427}" type="sibTrans" cxnId="{EA686642-7C94-436E-BA67-7DF6A22B2535}">
      <dgm:prSet/>
      <dgm:spPr/>
      <dgm:t>
        <a:bodyPr/>
        <a:lstStyle/>
        <a:p>
          <a:endParaRPr lang="it-IT"/>
        </a:p>
      </dgm:t>
    </dgm:pt>
    <dgm:pt modelId="{787DC742-2CDA-4406-AE5E-8FD032C092A9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Basato</a:t>
          </a:r>
          <a:r>
            <a:rPr lang="it-IT" sz="2000" b="1" dirty="0" smtClean="0">
              <a:solidFill>
                <a:schemeClr val="bg1"/>
              </a:solidFill>
            </a:rPr>
            <a:t> su </a:t>
          </a:r>
          <a:r>
            <a:rPr lang="it-IT" sz="1800" b="1" dirty="0" smtClean="0">
              <a:solidFill>
                <a:schemeClr val="bg1"/>
              </a:solidFill>
            </a:rPr>
            <a:t>Dizionario</a:t>
          </a:r>
          <a:endParaRPr lang="it-IT" sz="2000" b="1" dirty="0">
            <a:solidFill>
              <a:schemeClr val="bg1"/>
            </a:solidFill>
          </a:endParaRPr>
        </a:p>
      </dgm:t>
    </dgm:pt>
    <dgm:pt modelId="{8A46CF11-EB35-4406-B05A-01ADE709D269}" type="parTrans" cxnId="{899F3FA9-415F-42F7-91E4-F42CF4CD11B9}">
      <dgm:prSet/>
      <dgm:spPr/>
      <dgm:t>
        <a:bodyPr/>
        <a:lstStyle/>
        <a:p>
          <a:endParaRPr lang="it-IT"/>
        </a:p>
      </dgm:t>
    </dgm:pt>
    <dgm:pt modelId="{C7F2DEE3-5432-4CCF-A10F-D506D7C2416E}" type="sibTrans" cxnId="{899F3FA9-415F-42F7-91E4-F42CF4CD11B9}">
      <dgm:prSet/>
      <dgm:spPr/>
      <dgm:t>
        <a:bodyPr/>
        <a:lstStyle/>
        <a:p>
          <a:endParaRPr lang="it-IT"/>
        </a:p>
      </dgm:t>
    </dgm:pt>
    <dgm:pt modelId="{2F3C156F-6F13-4DC7-998B-604230CFCE1A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Basato sul Contesto</a:t>
          </a:r>
          <a:endParaRPr lang="it-IT" sz="1800" b="1" dirty="0">
            <a:solidFill>
              <a:schemeClr val="bg1"/>
            </a:solidFill>
          </a:endParaRPr>
        </a:p>
      </dgm:t>
    </dgm:pt>
    <dgm:pt modelId="{88AD675C-6322-4CFA-9D27-6DCF1D44BDD2}" type="parTrans" cxnId="{0C43C0CE-9FAD-4FB2-A76C-1199A491DFCC}">
      <dgm:prSet/>
      <dgm:spPr/>
      <dgm:t>
        <a:bodyPr/>
        <a:lstStyle/>
        <a:p>
          <a:endParaRPr lang="it-IT"/>
        </a:p>
      </dgm:t>
    </dgm:pt>
    <dgm:pt modelId="{6DADAC2D-F529-4A16-AC72-8C587DFDAA65}" type="sibTrans" cxnId="{0C43C0CE-9FAD-4FB2-A76C-1199A491DFCC}">
      <dgm:prSet/>
      <dgm:spPr/>
      <dgm:t>
        <a:bodyPr/>
        <a:lstStyle/>
        <a:p>
          <a:endParaRPr lang="it-IT"/>
        </a:p>
      </dgm:t>
    </dgm:pt>
    <dgm:pt modelId="{74A24B2C-A35D-4E05-A5C0-87E08D717BD2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Decisione ad albero</a:t>
          </a:r>
          <a:endParaRPr lang="it-IT" sz="1800" b="1" dirty="0">
            <a:solidFill>
              <a:schemeClr val="bg1"/>
            </a:solidFill>
          </a:endParaRPr>
        </a:p>
      </dgm:t>
    </dgm:pt>
    <dgm:pt modelId="{992986BB-5CD4-4EDD-945E-EC112A007BB2}" type="parTrans" cxnId="{43B908AF-497B-4511-BDED-86081F0377C4}">
      <dgm:prSet/>
      <dgm:spPr/>
      <dgm:t>
        <a:bodyPr/>
        <a:lstStyle/>
        <a:p>
          <a:endParaRPr lang="it-IT"/>
        </a:p>
      </dgm:t>
    </dgm:pt>
    <dgm:pt modelId="{84F38E67-96F4-4AFB-A13E-6D60C3F0AB2E}" type="sibTrans" cxnId="{43B908AF-497B-4511-BDED-86081F0377C4}">
      <dgm:prSet/>
      <dgm:spPr/>
      <dgm:t>
        <a:bodyPr/>
        <a:lstStyle/>
        <a:p>
          <a:endParaRPr lang="it-IT"/>
        </a:p>
      </dgm:t>
    </dgm:pt>
    <dgm:pt modelId="{BA2FCE0A-2C86-43D0-A86E-93E317D023C9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Lineari</a:t>
          </a:r>
          <a:endParaRPr lang="it-IT" sz="1800" b="1" dirty="0">
            <a:solidFill>
              <a:schemeClr val="bg1"/>
            </a:solidFill>
          </a:endParaRPr>
        </a:p>
      </dgm:t>
    </dgm:pt>
    <dgm:pt modelId="{38F8187C-69BA-4719-B95A-BA9B14A076AB}" type="parTrans" cxnId="{BC2C7796-9A9E-44B0-8AE6-048211B96F0D}">
      <dgm:prSet/>
      <dgm:spPr/>
      <dgm:t>
        <a:bodyPr/>
        <a:lstStyle/>
        <a:p>
          <a:endParaRPr lang="it-IT"/>
        </a:p>
      </dgm:t>
    </dgm:pt>
    <dgm:pt modelId="{2B84190C-564B-44BB-BCD8-EEA8CEA8D405}" type="sibTrans" cxnId="{BC2C7796-9A9E-44B0-8AE6-048211B96F0D}">
      <dgm:prSet/>
      <dgm:spPr/>
      <dgm:t>
        <a:bodyPr/>
        <a:lstStyle/>
        <a:p>
          <a:endParaRPr lang="it-IT"/>
        </a:p>
      </dgm:t>
    </dgm:pt>
    <dgm:pt modelId="{598904F4-4C6C-40F3-BEDA-13AFA7ACDC3F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Basato su regole</a:t>
          </a:r>
          <a:endParaRPr lang="it-IT" sz="1800" b="1" dirty="0">
            <a:solidFill>
              <a:schemeClr val="bg1"/>
            </a:solidFill>
          </a:endParaRPr>
        </a:p>
      </dgm:t>
    </dgm:pt>
    <dgm:pt modelId="{815F6689-CFE1-4C3E-B488-C3FE4815A263}" type="parTrans" cxnId="{9988699B-47B1-4136-99A0-DA603BBB646B}">
      <dgm:prSet/>
      <dgm:spPr/>
      <dgm:t>
        <a:bodyPr/>
        <a:lstStyle/>
        <a:p>
          <a:endParaRPr lang="it-IT"/>
        </a:p>
      </dgm:t>
    </dgm:pt>
    <dgm:pt modelId="{C9FD12C7-15CB-4EF4-A800-E53B3CBECC63}" type="sibTrans" cxnId="{9988699B-47B1-4136-99A0-DA603BBB646B}">
      <dgm:prSet/>
      <dgm:spPr/>
      <dgm:t>
        <a:bodyPr/>
        <a:lstStyle/>
        <a:p>
          <a:endParaRPr lang="it-IT"/>
        </a:p>
      </dgm:t>
    </dgm:pt>
    <dgm:pt modelId="{DC2B9AC7-64F1-4555-8602-ADC1D4E6C6D2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Probabilità</a:t>
          </a:r>
          <a:endParaRPr lang="it-IT" sz="1800" b="1" dirty="0">
            <a:solidFill>
              <a:schemeClr val="bg1"/>
            </a:solidFill>
          </a:endParaRPr>
        </a:p>
      </dgm:t>
    </dgm:pt>
    <dgm:pt modelId="{A4BF98BD-4D71-4BBF-8B00-2400136CA5F8}" type="parTrans" cxnId="{B718C042-7338-481C-8DBB-ED961044CCA4}">
      <dgm:prSet/>
      <dgm:spPr/>
      <dgm:t>
        <a:bodyPr/>
        <a:lstStyle/>
        <a:p>
          <a:endParaRPr lang="it-IT"/>
        </a:p>
      </dgm:t>
    </dgm:pt>
    <dgm:pt modelId="{373DE51E-FDB8-4510-B8B5-9FCFE82C2885}" type="sibTrans" cxnId="{B718C042-7338-481C-8DBB-ED961044CCA4}">
      <dgm:prSet/>
      <dgm:spPr/>
      <dgm:t>
        <a:bodyPr/>
        <a:lstStyle/>
        <a:p>
          <a:endParaRPr lang="it-IT"/>
        </a:p>
      </dgm:t>
    </dgm:pt>
    <dgm:pt modelId="{5886DFFF-D26C-4E87-AFE5-FB5F540B1284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Statistico</a:t>
          </a:r>
          <a:endParaRPr lang="it-IT" sz="1800" b="1" dirty="0">
            <a:solidFill>
              <a:schemeClr val="bg1"/>
            </a:solidFill>
          </a:endParaRPr>
        </a:p>
      </dgm:t>
    </dgm:pt>
    <dgm:pt modelId="{5C209D11-5B1D-403E-B556-2DA0FB7F95EC}" type="parTrans" cxnId="{DF5342FB-54EA-412A-8328-7120ABDC0F9F}">
      <dgm:prSet/>
      <dgm:spPr/>
      <dgm:t>
        <a:bodyPr/>
        <a:lstStyle/>
        <a:p>
          <a:endParaRPr lang="it-IT"/>
        </a:p>
      </dgm:t>
    </dgm:pt>
    <dgm:pt modelId="{4AF8A21D-A28F-4EB1-B4DA-97FAC07CFCF5}" type="sibTrans" cxnId="{DF5342FB-54EA-412A-8328-7120ABDC0F9F}">
      <dgm:prSet/>
      <dgm:spPr/>
      <dgm:t>
        <a:bodyPr/>
        <a:lstStyle/>
        <a:p>
          <a:endParaRPr lang="it-IT"/>
        </a:p>
      </dgm:t>
    </dgm:pt>
    <dgm:pt modelId="{69728128-3A84-4BCE-810D-BEFEFD4B4C9D}">
      <dgm:prSet custT="1"/>
      <dgm:spPr/>
      <dgm:t>
        <a:bodyPr/>
        <a:lstStyle/>
        <a:p>
          <a:r>
            <a:rPr lang="it-IT" sz="1800" b="1" dirty="0" smtClean="0">
              <a:solidFill>
                <a:schemeClr val="bg1"/>
              </a:solidFill>
            </a:rPr>
            <a:t>Semantico</a:t>
          </a:r>
          <a:endParaRPr lang="it-IT" sz="1800" b="1" dirty="0">
            <a:solidFill>
              <a:schemeClr val="bg1"/>
            </a:solidFill>
          </a:endParaRPr>
        </a:p>
      </dgm:t>
    </dgm:pt>
    <dgm:pt modelId="{9966D655-18ED-449A-B968-7AB2B7F5DC4B}" type="parTrans" cxnId="{4F34B097-7938-4532-873A-503DABCF0269}">
      <dgm:prSet/>
      <dgm:spPr/>
      <dgm:t>
        <a:bodyPr/>
        <a:lstStyle/>
        <a:p>
          <a:endParaRPr lang="it-IT"/>
        </a:p>
      </dgm:t>
    </dgm:pt>
    <dgm:pt modelId="{7CC6DB83-482A-4B0B-A20D-CBC64182041C}" type="sibTrans" cxnId="{4F34B097-7938-4532-873A-503DABCF0269}">
      <dgm:prSet/>
      <dgm:spPr/>
      <dgm:t>
        <a:bodyPr/>
        <a:lstStyle/>
        <a:p>
          <a:endParaRPr lang="it-IT"/>
        </a:p>
      </dgm:t>
    </dgm:pt>
    <dgm:pt modelId="{A39C090F-514F-4A44-9A29-5223100A5DCF}" type="pres">
      <dgm:prSet presAssocID="{9DA841C6-BCCF-4E3A-85B7-9346B003DB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9BFF6D2-EBDE-4474-957E-0E885EF28CCE}" type="pres">
      <dgm:prSet presAssocID="{5DF833A4-5B16-43B6-BF5F-BA4096BB0886}" presName="root1" presStyleCnt="0"/>
      <dgm:spPr/>
    </dgm:pt>
    <dgm:pt modelId="{34E722B7-0828-45A9-AAC3-371A53CD63F0}" type="pres">
      <dgm:prSet presAssocID="{5DF833A4-5B16-43B6-BF5F-BA4096BB08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9831E93-0027-4563-B5B2-A1B085838113}" type="pres">
      <dgm:prSet presAssocID="{5DF833A4-5B16-43B6-BF5F-BA4096BB0886}" presName="level2hierChild" presStyleCnt="0"/>
      <dgm:spPr/>
    </dgm:pt>
    <dgm:pt modelId="{24B1E60E-2BA7-4827-9009-F93CF5D51052}" type="pres">
      <dgm:prSet presAssocID="{637E2378-E594-40DE-825A-F0EECB8101BE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58235126-526B-4F20-AAE3-206C58309ABC}" type="pres">
      <dgm:prSet presAssocID="{637E2378-E594-40DE-825A-F0EECB8101BE}" presName="connTx" presStyleLbl="parChTrans1D2" presStyleIdx="0" presStyleCnt="2"/>
      <dgm:spPr/>
      <dgm:t>
        <a:bodyPr/>
        <a:lstStyle/>
        <a:p>
          <a:endParaRPr lang="it-IT"/>
        </a:p>
      </dgm:t>
    </dgm:pt>
    <dgm:pt modelId="{B0E20BDF-5BBB-4D98-A29D-649F06CF2545}" type="pres">
      <dgm:prSet presAssocID="{641E98BA-E0C7-4746-ACCB-1A98DF636FD7}" presName="root2" presStyleCnt="0"/>
      <dgm:spPr/>
    </dgm:pt>
    <dgm:pt modelId="{21A2A4C8-B32C-43DA-BFFE-2F17A1835DD9}" type="pres">
      <dgm:prSet presAssocID="{641E98BA-E0C7-4746-ACCB-1A98DF636FD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7165E56-12E2-4343-A9FE-35EEC68CF2F7}" type="pres">
      <dgm:prSet presAssocID="{641E98BA-E0C7-4746-ACCB-1A98DF636FD7}" presName="level3hierChild" presStyleCnt="0"/>
      <dgm:spPr/>
    </dgm:pt>
    <dgm:pt modelId="{3D1CC0F7-62AF-49EB-8CB2-CE37FFAE1B22}" type="pres">
      <dgm:prSet presAssocID="{1D5F6D97-3244-4D6A-99E0-DA34AD6F5C7F}" presName="conn2-1" presStyleLbl="parChTrans1D3" presStyleIdx="0" presStyleCnt="4"/>
      <dgm:spPr/>
      <dgm:t>
        <a:bodyPr/>
        <a:lstStyle/>
        <a:p>
          <a:endParaRPr lang="it-IT"/>
        </a:p>
      </dgm:t>
    </dgm:pt>
    <dgm:pt modelId="{AD16A3A5-8E8B-4DD2-808B-1A3E71FEEA7D}" type="pres">
      <dgm:prSet presAssocID="{1D5F6D97-3244-4D6A-99E0-DA34AD6F5C7F}" presName="connTx" presStyleLbl="parChTrans1D3" presStyleIdx="0" presStyleCnt="4"/>
      <dgm:spPr/>
      <dgm:t>
        <a:bodyPr/>
        <a:lstStyle/>
        <a:p>
          <a:endParaRPr lang="it-IT"/>
        </a:p>
      </dgm:t>
    </dgm:pt>
    <dgm:pt modelId="{56AAE8D2-FF5C-4A27-ADA5-2A6987BC22BF}" type="pres">
      <dgm:prSet presAssocID="{6A9BD8E0-192F-4A83-93AC-715322F73BAF}" presName="root2" presStyleCnt="0"/>
      <dgm:spPr/>
    </dgm:pt>
    <dgm:pt modelId="{9C1C5AC4-588E-4CF0-9B79-7C8C85C93BA9}" type="pres">
      <dgm:prSet presAssocID="{6A9BD8E0-192F-4A83-93AC-715322F73BAF}" presName="LevelTwoTextNode" presStyleLbl="node3" presStyleIdx="0" presStyleCnt="4" custScaleX="14770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5911751-5846-4B30-9E2C-8117FD2DF7E0}" type="pres">
      <dgm:prSet presAssocID="{6A9BD8E0-192F-4A83-93AC-715322F73BAF}" presName="level3hierChild" presStyleCnt="0"/>
      <dgm:spPr/>
    </dgm:pt>
    <dgm:pt modelId="{F116B0F9-3A82-4A50-811A-85AA047672C6}" type="pres">
      <dgm:prSet presAssocID="{992986BB-5CD4-4EDD-945E-EC112A007BB2}" presName="conn2-1" presStyleLbl="parChTrans1D4" presStyleIdx="0" presStyleCnt="6"/>
      <dgm:spPr/>
      <dgm:t>
        <a:bodyPr/>
        <a:lstStyle/>
        <a:p>
          <a:endParaRPr lang="it-IT"/>
        </a:p>
      </dgm:t>
    </dgm:pt>
    <dgm:pt modelId="{77F0BEF6-C70F-4345-9970-D71C1BAE14E9}" type="pres">
      <dgm:prSet presAssocID="{992986BB-5CD4-4EDD-945E-EC112A007BB2}" presName="connTx" presStyleLbl="parChTrans1D4" presStyleIdx="0" presStyleCnt="6"/>
      <dgm:spPr/>
      <dgm:t>
        <a:bodyPr/>
        <a:lstStyle/>
        <a:p>
          <a:endParaRPr lang="it-IT"/>
        </a:p>
      </dgm:t>
    </dgm:pt>
    <dgm:pt modelId="{B97D4B8D-EDCC-4472-91A9-C7A828868D96}" type="pres">
      <dgm:prSet presAssocID="{74A24B2C-A35D-4E05-A5C0-87E08D717BD2}" presName="root2" presStyleCnt="0"/>
      <dgm:spPr/>
    </dgm:pt>
    <dgm:pt modelId="{E69EB34E-2E03-4261-ADF5-1943B333C7CE}" type="pres">
      <dgm:prSet presAssocID="{74A24B2C-A35D-4E05-A5C0-87E08D717BD2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7F275C0-47F0-44D8-81E1-D93AC04866B5}" type="pres">
      <dgm:prSet presAssocID="{74A24B2C-A35D-4E05-A5C0-87E08D717BD2}" presName="level3hierChild" presStyleCnt="0"/>
      <dgm:spPr/>
    </dgm:pt>
    <dgm:pt modelId="{7A4E04B1-E6E5-461D-AEF8-2D24A2B6D583}" type="pres">
      <dgm:prSet presAssocID="{38F8187C-69BA-4719-B95A-BA9B14A076AB}" presName="conn2-1" presStyleLbl="parChTrans1D4" presStyleIdx="1" presStyleCnt="6"/>
      <dgm:spPr/>
      <dgm:t>
        <a:bodyPr/>
        <a:lstStyle/>
        <a:p>
          <a:endParaRPr lang="it-IT"/>
        </a:p>
      </dgm:t>
    </dgm:pt>
    <dgm:pt modelId="{4ED95456-542E-40E7-86A6-6572618880CD}" type="pres">
      <dgm:prSet presAssocID="{38F8187C-69BA-4719-B95A-BA9B14A076AB}" presName="connTx" presStyleLbl="parChTrans1D4" presStyleIdx="1" presStyleCnt="6"/>
      <dgm:spPr/>
      <dgm:t>
        <a:bodyPr/>
        <a:lstStyle/>
        <a:p>
          <a:endParaRPr lang="it-IT"/>
        </a:p>
      </dgm:t>
    </dgm:pt>
    <dgm:pt modelId="{80EFBD37-95E5-4672-B4BF-1A6600C565D4}" type="pres">
      <dgm:prSet presAssocID="{BA2FCE0A-2C86-43D0-A86E-93E317D023C9}" presName="root2" presStyleCnt="0"/>
      <dgm:spPr/>
    </dgm:pt>
    <dgm:pt modelId="{4A5AA85F-6ACC-4439-8C80-59342A45576C}" type="pres">
      <dgm:prSet presAssocID="{BA2FCE0A-2C86-43D0-A86E-93E317D023C9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7561DA-13A1-47FB-ADAC-66965E49FC4B}" type="pres">
      <dgm:prSet presAssocID="{BA2FCE0A-2C86-43D0-A86E-93E317D023C9}" presName="level3hierChild" presStyleCnt="0"/>
      <dgm:spPr/>
    </dgm:pt>
    <dgm:pt modelId="{1681F4C1-F044-49FA-81F5-CDB89BB3112E}" type="pres">
      <dgm:prSet presAssocID="{815F6689-CFE1-4C3E-B488-C3FE4815A263}" presName="conn2-1" presStyleLbl="parChTrans1D4" presStyleIdx="2" presStyleCnt="6"/>
      <dgm:spPr/>
      <dgm:t>
        <a:bodyPr/>
        <a:lstStyle/>
        <a:p>
          <a:endParaRPr lang="it-IT"/>
        </a:p>
      </dgm:t>
    </dgm:pt>
    <dgm:pt modelId="{7D6956B8-2CF8-431C-BA77-5777906B886A}" type="pres">
      <dgm:prSet presAssocID="{815F6689-CFE1-4C3E-B488-C3FE4815A263}" presName="connTx" presStyleLbl="parChTrans1D4" presStyleIdx="2" presStyleCnt="6"/>
      <dgm:spPr/>
      <dgm:t>
        <a:bodyPr/>
        <a:lstStyle/>
        <a:p>
          <a:endParaRPr lang="it-IT"/>
        </a:p>
      </dgm:t>
    </dgm:pt>
    <dgm:pt modelId="{91ED6EEE-8E4A-432E-8C61-1695124CA709}" type="pres">
      <dgm:prSet presAssocID="{598904F4-4C6C-40F3-BEDA-13AFA7ACDC3F}" presName="root2" presStyleCnt="0"/>
      <dgm:spPr/>
    </dgm:pt>
    <dgm:pt modelId="{C8F7A52F-4699-483A-B166-D9DACB8960C9}" type="pres">
      <dgm:prSet presAssocID="{598904F4-4C6C-40F3-BEDA-13AFA7ACDC3F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F91F20C-BA7E-4BA2-BB16-1E5ED3594F9E}" type="pres">
      <dgm:prSet presAssocID="{598904F4-4C6C-40F3-BEDA-13AFA7ACDC3F}" presName="level3hierChild" presStyleCnt="0"/>
      <dgm:spPr/>
    </dgm:pt>
    <dgm:pt modelId="{46BCBA9B-C2F1-471D-8FF3-810EB7D00E74}" type="pres">
      <dgm:prSet presAssocID="{A4BF98BD-4D71-4BBF-8B00-2400136CA5F8}" presName="conn2-1" presStyleLbl="parChTrans1D4" presStyleIdx="3" presStyleCnt="6"/>
      <dgm:spPr/>
      <dgm:t>
        <a:bodyPr/>
        <a:lstStyle/>
        <a:p>
          <a:endParaRPr lang="it-IT"/>
        </a:p>
      </dgm:t>
    </dgm:pt>
    <dgm:pt modelId="{9313134F-3062-4097-911A-070BD6C81454}" type="pres">
      <dgm:prSet presAssocID="{A4BF98BD-4D71-4BBF-8B00-2400136CA5F8}" presName="connTx" presStyleLbl="parChTrans1D4" presStyleIdx="3" presStyleCnt="6"/>
      <dgm:spPr/>
      <dgm:t>
        <a:bodyPr/>
        <a:lstStyle/>
        <a:p>
          <a:endParaRPr lang="it-IT"/>
        </a:p>
      </dgm:t>
    </dgm:pt>
    <dgm:pt modelId="{5755DF9B-4055-4555-9234-C76D1C9F1C56}" type="pres">
      <dgm:prSet presAssocID="{DC2B9AC7-64F1-4555-8602-ADC1D4E6C6D2}" presName="root2" presStyleCnt="0"/>
      <dgm:spPr/>
    </dgm:pt>
    <dgm:pt modelId="{AC41FE10-EE2E-4A79-9489-8A5E3E3DB87B}" type="pres">
      <dgm:prSet presAssocID="{DC2B9AC7-64F1-4555-8602-ADC1D4E6C6D2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7CD053D-22AC-4800-A12A-96DF58ED4539}" type="pres">
      <dgm:prSet presAssocID="{DC2B9AC7-64F1-4555-8602-ADC1D4E6C6D2}" presName="level3hierChild" presStyleCnt="0"/>
      <dgm:spPr/>
    </dgm:pt>
    <dgm:pt modelId="{B7BF6E3A-EDF7-4106-9180-671F4EC098D4}" type="pres">
      <dgm:prSet presAssocID="{1D3C0CA0-EBFE-4396-AFEA-265FA0B18797}" presName="conn2-1" presStyleLbl="parChTrans1D3" presStyleIdx="1" presStyleCnt="4"/>
      <dgm:spPr/>
      <dgm:t>
        <a:bodyPr/>
        <a:lstStyle/>
        <a:p>
          <a:endParaRPr lang="it-IT"/>
        </a:p>
      </dgm:t>
    </dgm:pt>
    <dgm:pt modelId="{2B63C9CB-8A8C-4F4C-BCE7-6FFE89788E6A}" type="pres">
      <dgm:prSet presAssocID="{1D3C0CA0-EBFE-4396-AFEA-265FA0B18797}" presName="connTx" presStyleLbl="parChTrans1D3" presStyleIdx="1" presStyleCnt="4"/>
      <dgm:spPr/>
      <dgm:t>
        <a:bodyPr/>
        <a:lstStyle/>
        <a:p>
          <a:endParaRPr lang="it-IT"/>
        </a:p>
      </dgm:t>
    </dgm:pt>
    <dgm:pt modelId="{1552DFC4-6CDC-4247-AFA9-C23D3F6C45D4}" type="pres">
      <dgm:prSet presAssocID="{94DCE5EB-89EC-43FD-9263-76BD3A1BA63A}" presName="root2" presStyleCnt="0"/>
      <dgm:spPr/>
    </dgm:pt>
    <dgm:pt modelId="{5C022704-D3FC-4B72-A797-654121ACCED7}" type="pres">
      <dgm:prSet presAssocID="{94DCE5EB-89EC-43FD-9263-76BD3A1BA63A}" presName="LevelTwoTextNode" presStyleLbl="node3" presStyleIdx="1" presStyleCnt="4" custScaleX="14940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22EEBBC-3D1A-482F-A4CB-1792B42B578E}" type="pres">
      <dgm:prSet presAssocID="{94DCE5EB-89EC-43FD-9263-76BD3A1BA63A}" presName="level3hierChild" presStyleCnt="0"/>
      <dgm:spPr/>
    </dgm:pt>
    <dgm:pt modelId="{E199E1C3-69B4-4168-9ACC-7DD109D1C4A4}" type="pres">
      <dgm:prSet presAssocID="{E396E257-AB9C-4D1E-98D4-D2758D6E8A24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0CC0A170-D241-401D-85A1-3E8C2E45A33E}" type="pres">
      <dgm:prSet presAssocID="{E396E257-AB9C-4D1E-98D4-D2758D6E8A24}" presName="connTx" presStyleLbl="parChTrans1D2" presStyleIdx="1" presStyleCnt="2"/>
      <dgm:spPr/>
      <dgm:t>
        <a:bodyPr/>
        <a:lstStyle/>
        <a:p>
          <a:endParaRPr lang="it-IT"/>
        </a:p>
      </dgm:t>
    </dgm:pt>
    <dgm:pt modelId="{2F9316D6-2EF8-4DAD-879F-3B048E9BC269}" type="pres">
      <dgm:prSet presAssocID="{4496F6EE-D102-4C70-B953-BE4241B8322E}" presName="root2" presStyleCnt="0"/>
      <dgm:spPr/>
    </dgm:pt>
    <dgm:pt modelId="{276D844E-F5AE-443B-BC61-BAC1A8FD5194}" type="pres">
      <dgm:prSet presAssocID="{4496F6EE-D102-4C70-B953-BE4241B8322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ACE1922-E9C4-4332-B2C0-AB7E179D5B5E}" type="pres">
      <dgm:prSet presAssocID="{4496F6EE-D102-4C70-B953-BE4241B8322E}" presName="level3hierChild" presStyleCnt="0"/>
      <dgm:spPr/>
    </dgm:pt>
    <dgm:pt modelId="{421126A7-19D0-46A5-AF1A-04627D271020}" type="pres">
      <dgm:prSet presAssocID="{8A46CF11-EB35-4406-B05A-01ADE709D269}" presName="conn2-1" presStyleLbl="parChTrans1D3" presStyleIdx="2" presStyleCnt="4"/>
      <dgm:spPr/>
      <dgm:t>
        <a:bodyPr/>
        <a:lstStyle/>
        <a:p>
          <a:endParaRPr lang="it-IT"/>
        </a:p>
      </dgm:t>
    </dgm:pt>
    <dgm:pt modelId="{2FECCDD6-4A81-4E38-B690-0D0121D47A62}" type="pres">
      <dgm:prSet presAssocID="{8A46CF11-EB35-4406-B05A-01ADE709D269}" presName="connTx" presStyleLbl="parChTrans1D3" presStyleIdx="2" presStyleCnt="4"/>
      <dgm:spPr/>
      <dgm:t>
        <a:bodyPr/>
        <a:lstStyle/>
        <a:p>
          <a:endParaRPr lang="it-IT"/>
        </a:p>
      </dgm:t>
    </dgm:pt>
    <dgm:pt modelId="{0405DE02-7E9D-4365-A5FF-371124DEAD11}" type="pres">
      <dgm:prSet presAssocID="{787DC742-2CDA-4406-AE5E-8FD032C092A9}" presName="root2" presStyleCnt="0"/>
      <dgm:spPr/>
    </dgm:pt>
    <dgm:pt modelId="{4F386D3D-CAE4-456E-84B5-52C7B61E5C5D}" type="pres">
      <dgm:prSet presAssocID="{787DC742-2CDA-4406-AE5E-8FD032C092A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6E11F01-5B73-4060-902C-04CABFED2F85}" type="pres">
      <dgm:prSet presAssocID="{787DC742-2CDA-4406-AE5E-8FD032C092A9}" presName="level3hierChild" presStyleCnt="0"/>
      <dgm:spPr/>
    </dgm:pt>
    <dgm:pt modelId="{E472E7DB-929F-4C51-A8FF-571646BF6A21}" type="pres">
      <dgm:prSet presAssocID="{88AD675C-6322-4CFA-9D27-6DCF1D44BDD2}" presName="conn2-1" presStyleLbl="parChTrans1D3" presStyleIdx="3" presStyleCnt="4"/>
      <dgm:spPr/>
      <dgm:t>
        <a:bodyPr/>
        <a:lstStyle/>
        <a:p>
          <a:endParaRPr lang="it-IT"/>
        </a:p>
      </dgm:t>
    </dgm:pt>
    <dgm:pt modelId="{0ED057FA-915E-4D9E-AD45-B44646E95A0C}" type="pres">
      <dgm:prSet presAssocID="{88AD675C-6322-4CFA-9D27-6DCF1D44BDD2}" presName="connTx" presStyleLbl="parChTrans1D3" presStyleIdx="3" presStyleCnt="4"/>
      <dgm:spPr/>
      <dgm:t>
        <a:bodyPr/>
        <a:lstStyle/>
        <a:p>
          <a:endParaRPr lang="it-IT"/>
        </a:p>
      </dgm:t>
    </dgm:pt>
    <dgm:pt modelId="{26E15632-4DCB-40EF-838A-B53587CBD275}" type="pres">
      <dgm:prSet presAssocID="{2F3C156F-6F13-4DC7-998B-604230CFCE1A}" presName="root2" presStyleCnt="0"/>
      <dgm:spPr/>
    </dgm:pt>
    <dgm:pt modelId="{3364991E-EE44-453B-9778-9814CEE11E1C}" type="pres">
      <dgm:prSet presAssocID="{2F3C156F-6F13-4DC7-998B-604230CFCE1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FA1666A-2918-4A2F-A686-7E3890F0636A}" type="pres">
      <dgm:prSet presAssocID="{2F3C156F-6F13-4DC7-998B-604230CFCE1A}" presName="level3hierChild" presStyleCnt="0"/>
      <dgm:spPr/>
    </dgm:pt>
    <dgm:pt modelId="{6F35BEAF-8088-41E9-A26A-8D38FFE26DA6}" type="pres">
      <dgm:prSet presAssocID="{5C209D11-5B1D-403E-B556-2DA0FB7F95EC}" presName="conn2-1" presStyleLbl="parChTrans1D4" presStyleIdx="4" presStyleCnt="6"/>
      <dgm:spPr/>
      <dgm:t>
        <a:bodyPr/>
        <a:lstStyle/>
        <a:p>
          <a:endParaRPr lang="it-IT"/>
        </a:p>
      </dgm:t>
    </dgm:pt>
    <dgm:pt modelId="{96387D4E-BC69-4C4F-A6E3-920C67062A5C}" type="pres">
      <dgm:prSet presAssocID="{5C209D11-5B1D-403E-B556-2DA0FB7F95EC}" presName="connTx" presStyleLbl="parChTrans1D4" presStyleIdx="4" presStyleCnt="6"/>
      <dgm:spPr/>
      <dgm:t>
        <a:bodyPr/>
        <a:lstStyle/>
        <a:p>
          <a:endParaRPr lang="it-IT"/>
        </a:p>
      </dgm:t>
    </dgm:pt>
    <dgm:pt modelId="{23E9180E-E512-4DE4-AA50-94B0C676DDEF}" type="pres">
      <dgm:prSet presAssocID="{5886DFFF-D26C-4E87-AFE5-FB5F540B1284}" presName="root2" presStyleCnt="0"/>
      <dgm:spPr/>
    </dgm:pt>
    <dgm:pt modelId="{7B7CC189-9B40-408C-AD41-3E60014AE2D3}" type="pres">
      <dgm:prSet presAssocID="{5886DFFF-D26C-4E87-AFE5-FB5F540B1284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0B357A5-3ED5-47B4-8CDF-20EB0F67EEE2}" type="pres">
      <dgm:prSet presAssocID="{5886DFFF-D26C-4E87-AFE5-FB5F540B1284}" presName="level3hierChild" presStyleCnt="0"/>
      <dgm:spPr/>
    </dgm:pt>
    <dgm:pt modelId="{0AD853E8-6FF2-4FF2-85AF-5A94CFCBA9C7}" type="pres">
      <dgm:prSet presAssocID="{9966D655-18ED-449A-B968-7AB2B7F5DC4B}" presName="conn2-1" presStyleLbl="parChTrans1D4" presStyleIdx="5" presStyleCnt="6"/>
      <dgm:spPr/>
      <dgm:t>
        <a:bodyPr/>
        <a:lstStyle/>
        <a:p>
          <a:endParaRPr lang="it-IT"/>
        </a:p>
      </dgm:t>
    </dgm:pt>
    <dgm:pt modelId="{EF50CC33-8A5E-48C6-A1F3-38483344D740}" type="pres">
      <dgm:prSet presAssocID="{9966D655-18ED-449A-B968-7AB2B7F5DC4B}" presName="connTx" presStyleLbl="parChTrans1D4" presStyleIdx="5" presStyleCnt="6"/>
      <dgm:spPr/>
      <dgm:t>
        <a:bodyPr/>
        <a:lstStyle/>
        <a:p>
          <a:endParaRPr lang="it-IT"/>
        </a:p>
      </dgm:t>
    </dgm:pt>
    <dgm:pt modelId="{2DB6A288-83F6-4832-96D7-757362939C3C}" type="pres">
      <dgm:prSet presAssocID="{69728128-3A84-4BCE-810D-BEFEFD4B4C9D}" presName="root2" presStyleCnt="0"/>
      <dgm:spPr/>
    </dgm:pt>
    <dgm:pt modelId="{90D5721A-BA60-46BB-9AFE-843F982D6253}" type="pres">
      <dgm:prSet presAssocID="{69728128-3A84-4BCE-810D-BEFEFD4B4C9D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07BB948-2EA4-4D93-86A8-8AE9F6D6150E}" type="pres">
      <dgm:prSet presAssocID="{69728128-3A84-4BCE-810D-BEFEFD4B4C9D}" presName="level3hierChild" presStyleCnt="0"/>
      <dgm:spPr/>
    </dgm:pt>
  </dgm:ptLst>
  <dgm:cxnLst>
    <dgm:cxn modelId="{DF5342FB-54EA-412A-8328-7120ABDC0F9F}" srcId="{2F3C156F-6F13-4DC7-998B-604230CFCE1A}" destId="{5886DFFF-D26C-4E87-AFE5-FB5F540B1284}" srcOrd="0" destOrd="0" parTransId="{5C209D11-5B1D-403E-B556-2DA0FB7F95EC}" sibTransId="{4AF8A21D-A28F-4EB1-B4DA-97FAC07CFCF5}"/>
    <dgm:cxn modelId="{8BA3281F-D0B1-4C67-8772-B033B2D4AC9E}" type="presOf" srcId="{E396E257-AB9C-4D1E-98D4-D2758D6E8A24}" destId="{0CC0A170-D241-401D-85A1-3E8C2E45A33E}" srcOrd="1" destOrd="0" presId="urn:microsoft.com/office/officeart/2005/8/layout/hierarchy2"/>
    <dgm:cxn modelId="{C61ADCBE-8A94-49D0-91AF-047A78F23D58}" type="presOf" srcId="{69728128-3A84-4BCE-810D-BEFEFD4B4C9D}" destId="{90D5721A-BA60-46BB-9AFE-843F982D6253}" srcOrd="0" destOrd="0" presId="urn:microsoft.com/office/officeart/2005/8/layout/hierarchy2"/>
    <dgm:cxn modelId="{7F7BE515-CADC-4084-8FE6-6C9C64551BBA}" type="presOf" srcId="{598904F4-4C6C-40F3-BEDA-13AFA7ACDC3F}" destId="{C8F7A52F-4699-483A-B166-D9DACB8960C9}" srcOrd="0" destOrd="0" presId="urn:microsoft.com/office/officeart/2005/8/layout/hierarchy2"/>
    <dgm:cxn modelId="{9551F14A-965B-44D1-BE03-D412FAE65646}" type="presOf" srcId="{815F6689-CFE1-4C3E-B488-C3FE4815A263}" destId="{7D6956B8-2CF8-431C-BA77-5777906B886A}" srcOrd="1" destOrd="0" presId="urn:microsoft.com/office/officeart/2005/8/layout/hierarchy2"/>
    <dgm:cxn modelId="{4F34B097-7938-4532-873A-503DABCF0269}" srcId="{2F3C156F-6F13-4DC7-998B-604230CFCE1A}" destId="{69728128-3A84-4BCE-810D-BEFEFD4B4C9D}" srcOrd="1" destOrd="0" parTransId="{9966D655-18ED-449A-B968-7AB2B7F5DC4B}" sibTransId="{7CC6DB83-482A-4B0B-A20D-CBC64182041C}"/>
    <dgm:cxn modelId="{2C654B30-2EB3-4C6D-8918-7AAF294E4F0B}" type="presOf" srcId="{4496F6EE-D102-4C70-B953-BE4241B8322E}" destId="{276D844E-F5AE-443B-BC61-BAC1A8FD5194}" srcOrd="0" destOrd="0" presId="urn:microsoft.com/office/officeart/2005/8/layout/hierarchy2"/>
    <dgm:cxn modelId="{8F7A6503-DAC3-40E6-B5D2-D5041AC984E7}" type="presOf" srcId="{637E2378-E594-40DE-825A-F0EECB8101BE}" destId="{58235126-526B-4F20-AAE3-206C58309ABC}" srcOrd="1" destOrd="0" presId="urn:microsoft.com/office/officeart/2005/8/layout/hierarchy2"/>
    <dgm:cxn modelId="{8DF1F96E-74E2-411B-95AD-02929A567E46}" type="presOf" srcId="{88AD675C-6322-4CFA-9D27-6DCF1D44BDD2}" destId="{E472E7DB-929F-4C51-A8FF-571646BF6A21}" srcOrd="0" destOrd="0" presId="urn:microsoft.com/office/officeart/2005/8/layout/hierarchy2"/>
    <dgm:cxn modelId="{899F3FA9-415F-42F7-91E4-F42CF4CD11B9}" srcId="{4496F6EE-D102-4C70-B953-BE4241B8322E}" destId="{787DC742-2CDA-4406-AE5E-8FD032C092A9}" srcOrd="0" destOrd="0" parTransId="{8A46CF11-EB35-4406-B05A-01ADE709D269}" sibTransId="{C7F2DEE3-5432-4CCF-A10F-D506D7C2416E}"/>
    <dgm:cxn modelId="{41FCC38C-A37E-4D1A-A5A7-F152BD4043D8}" srcId="{641E98BA-E0C7-4746-ACCB-1A98DF636FD7}" destId="{6A9BD8E0-192F-4A83-93AC-715322F73BAF}" srcOrd="0" destOrd="0" parTransId="{1D5F6D97-3244-4D6A-99E0-DA34AD6F5C7F}" sibTransId="{C6B33ADF-53A5-4966-98E9-F3188EE81500}"/>
    <dgm:cxn modelId="{1DB38EB1-5782-4B05-80AB-6187FA48D36A}" type="presOf" srcId="{1D5F6D97-3244-4D6A-99E0-DA34AD6F5C7F}" destId="{3D1CC0F7-62AF-49EB-8CB2-CE37FFAE1B22}" srcOrd="0" destOrd="0" presId="urn:microsoft.com/office/officeart/2005/8/layout/hierarchy2"/>
    <dgm:cxn modelId="{C096A419-BDE2-4B8E-A6AD-6DF7765B77CE}" srcId="{9DA841C6-BCCF-4E3A-85B7-9346B003DBFB}" destId="{5DF833A4-5B16-43B6-BF5F-BA4096BB0886}" srcOrd="0" destOrd="0" parTransId="{E6AF1FCC-5E70-4CAE-B0EF-B0D18A5CDB38}" sibTransId="{9D10EED9-2B7A-49A2-9251-3757BDEFDC5A}"/>
    <dgm:cxn modelId="{43B908AF-497B-4511-BDED-86081F0377C4}" srcId="{6A9BD8E0-192F-4A83-93AC-715322F73BAF}" destId="{74A24B2C-A35D-4E05-A5C0-87E08D717BD2}" srcOrd="0" destOrd="0" parTransId="{992986BB-5CD4-4EDD-945E-EC112A007BB2}" sibTransId="{84F38E67-96F4-4AFB-A13E-6D60C3F0AB2E}"/>
    <dgm:cxn modelId="{330706EA-2C56-4F33-8FFD-8B4A515459FD}" type="presOf" srcId="{9966D655-18ED-449A-B968-7AB2B7F5DC4B}" destId="{EF50CC33-8A5E-48C6-A1F3-38483344D740}" srcOrd="1" destOrd="0" presId="urn:microsoft.com/office/officeart/2005/8/layout/hierarchy2"/>
    <dgm:cxn modelId="{70B61688-C7F3-40E6-8BF5-DA3F5E086E43}" type="presOf" srcId="{5886DFFF-D26C-4E87-AFE5-FB5F540B1284}" destId="{7B7CC189-9B40-408C-AD41-3E60014AE2D3}" srcOrd="0" destOrd="0" presId="urn:microsoft.com/office/officeart/2005/8/layout/hierarchy2"/>
    <dgm:cxn modelId="{BF106F02-E336-41D3-B53C-191AED455D89}" srcId="{641E98BA-E0C7-4746-ACCB-1A98DF636FD7}" destId="{94DCE5EB-89EC-43FD-9263-76BD3A1BA63A}" srcOrd="1" destOrd="0" parTransId="{1D3C0CA0-EBFE-4396-AFEA-265FA0B18797}" sibTransId="{50E90FC7-4AED-4BA6-83FB-DD18197A4C77}"/>
    <dgm:cxn modelId="{0C43C0CE-9FAD-4FB2-A76C-1199A491DFCC}" srcId="{4496F6EE-D102-4C70-B953-BE4241B8322E}" destId="{2F3C156F-6F13-4DC7-998B-604230CFCE1A}" srcOrd="1" destOrd="0" parTransId="{88AD675C-6322-4CFA-9D27-6DCF1D44BDD2}" sibTransId="{6DADAC2D-F529-4A16-AC72-8C587DFDAA65}"/>
    <dgm:cxn modelId="{38786DE6-FB64-4067-9DE4-900F737A7491}" type="presOf" srcId="{A4BF98BD-4D71-4BBF-8B00-2400136CA5F8}" destId="{46BCBA9B-C2F1-471D-8FF3-810EB7D00E74}" srcOrd="0" destOrd="0" presId="urn:microsoft.com/office/officeart/2005/8/layout/hierarchy2"/>
    <dgm:cxn modelId="{F4A9E879-C0E5-4571-8BD0-028AC6F60D63}" type="presOf" srcId="{74A24B2C-A35D-4E05-A5C0-87E08D717BD2}" destId="{E69EB34E-2E03-4261-ADF5-1943B333C7CE}" srcOrd="0" destOrd="0" presId="urn:microsoft.com/office/officeart/2005/8/layout/hierarchy2"/>
    <dgm:cxn modelId="{B4232734-C149-43E6-8166-88E15876975C}" type="presOf" srcId="{6A9BD8E0-192F-4A83-93AC-715322F73BAF}" destId="{9C1C5AC4-588E-4CF0-9B79-7C8C85C93BA9}" srcOrd="0" destOrd="0" presId="urn:microsoft.com/office/officeart/2005/8/layout/hierarchy2"/>
    <dgm:cxn modelId="{37ABA76B-32C1-437E-9B2C-1ACAE5E78343}" type="presOf" srcId="{787DC742-2CDA-4406-AE5E-8FD032C092A9}" destId="{4F386D3D-CAE4-456E-84B5-52C7B61E5C5D}" srcOrd="0" destOrd="0" presId="urn:microsoft.com/office/officeart/2005/8/layout/hierarchy2"/>
    <dgm:cxn modelId="{9988699B-47B1-4136-99A0-DA603BBB646B}" srcId="{6A9BD8E0-192F-4A83-93AC-715322F73BAF}" destId="{598904F4-4C6C-40F3-BEDA-13AFA7ACDC3F}" srcOrd="2" destOrd="0" parTransId="{815F6689-CFE1-4C3E-B488-C3FE4815A263}" sibTransId="{C9FD12C7-15CB-4EF4-A800-E53B3CBECC63}"/>
    <dgm:cxn modelId="{5C5B45AF-008B-4312-B582-15D75F7850D8}" type="presOf" srcId="{88AD675C-6322-4CFA-9D27-6DCF1D44BDD2}" destId="{0ED057FA-915E-4D9E-AD45-B44646E95A0C}" srcOrd="1" destOrd="0" presId="urn:microsoft.com/office/officeart/2005/8/layout/hierarchy2"/>
    <dgm:cxn modelId="{59068AFB-969B-47DB-8305-AEA2CE24E165}" type="presOf" srcId="{8A46CF11-EB35-4406-B05A-01ADE709D269}" destId="{421126A7-19D0-46A5-AF1A-04627D271020}" srcOrd="0" destOrd="0" presId="urn:microsoft.com/office/officeart/2005/8/layout/hierarchy2"/>
    <dgm:cxn modelId="{89EF4575-56A8-4A47-A4BA-2AB2DC99875A}" type="presOf" srcId="{5C209D11-5B1D-403E-B556-2DA0FB7F95EC}" destId="{96387D4E-BC69-4C4F-A6E3-920C67062A5C}" srcOrd="1" destOrd="0" presId="urn:microsoft.com/office/officeart/2005/8/layout/hierarchy2"/>
    <dgm:cxn modelId="{0552B028-99B6-423B-B18A-7D355DD14444}" type="presOf" srcId="{815F6689-CFE1-4C3E-B488-C3FE4815A263}" destId="{1681F4C1-F044-49FA-81F5-CDB89BB3112E}" srcOrd="0" destOrd="0" presId="urn:microsoft.com/office/officeart/2005/8/layout/hierarchy2"/>
    <dgm:cxn modelId="{B718C042-7338-481C-8DBB-ED961044CCA4}" srcId="{6A9BD8E0-192F-4A83-93AC-715322F73BAF}" destId="{DC2B9AC7-64F1-4555-8602-ADC1D4E6C6D2}" srcOrd="3" destOrd="0" parTransId="{A4BF98BD-4D71-4BBF-8B00-2400136CA5F8}" sibTransId="{373DE51E-FDB8-4510-B8B5-9FCFE82C2885}"/>
    <dgm:cxn modelId="{EA686642-7C94-436E-BA67-7DF6A22B2535}" srcId="{5DF833A4-5B16-43B6-BF5F-BA4096BB0886}" destId="{4496F6EE-D102-4C70-B953-BE4241B8322E}" srcOrd="1" destOrd="0" parTransId="{E396E257-AB9C-4D1E-98D4-D2758D6E8A24}" sibTransId="{AC4CB0F4-49AF-4DF2-A67F-7785D434A427}"/>
    <dgm:cxn modelId="{CCCA46D7-D898-4CF0-AD3C-B624E91839E1}" type="presOf" srcId="{992986BB-5CD4-4EDD-945E-EC112A007BB2}" destId="{F116B0F9-3A82-4A50-811A-85AA047672C6}" srcOrd="0" destOrd="0" presId="urn:microsoft.com/office/officeart/2005/8/layout/hierarchy2"/>
    <dgm:cxn modelId="{AD0F72FE-626B-4E03-B17A-F13A7E0686B6}" type="presOf" srcId="{94DCE5EB-89EC-43FD-9263-76BD3A1BA63A}" destId="{5C022704-D3FC-4B72-A797-654121ACCED7}" srcOrd="0" destOrd="0" presId="urn:microsoft.com/office/officeart/2005/8/layout/hierarchy2"/>
    <dgm:cxn modelId="{2E993B90-C8F7-40B6-B631-DCF22F729752}" type="presOf" srcId="{1D3C0CA0-EBFE-4396-AFEA-265FA0B18797}" destId="{2B63C9CB-8A8C-4F4C-BCE7-6FFE89788E6A}" srcOrd="1" destOrd="0" presId="urn:microsoft.com/office/officeart/2005/8/layout/hierarchy2"/>
    <dgm:cxn modelId="{60A259C0-9316-4596-B668-7DFDBEDED758}" type="presOf" srcId="{E396E257-AB9C-4D1E-98D4-D2758D6E8A24}" destId="{E199E1C3-69B4-4168-9ACC-7DD109D1C4A4}" srcOrd="0" destOrd="0" presId="urn:microsoft.com/office/officeart/2005/8/layout/hierarchy2"/>
    <dgm:cxn modelId="{424E93E4-BAAC-4F35-AC7E-B7B8C6708BA4}" type="presOf" srcId="{DC2B9AC7-64F1-4555-8602-ADC1D4E6C6D2}" destId="{AC41FE10-EE2E-4A79-9489-8A5E3E3DB87B}" srcOrd="0" destOrd="0" presId="urn:microsoft.com/office/officeart/2005/8/layout/hierarchy2"/>
    <dgm:cxn modelId="{2AC3A0D3-DBF9-4684-A5C1-A6D4B5177F7B}" type="presOf" srcId="{38F8187C-69BA-4719-B95A-BA9B14A076AB}" destId="{4ED95456-542E-40E7-86A6-6572618880CD}" srcOrd="1" destOrd="0" presId="urn:microsoft.com/office/officeart/2005/8/layout/hierarchy2"/>
    <dgm:cxn modelId="{7CC75844-9B6D-4D91-8301-2CE7506E17CB}" type="presOf" srcId="{8A46CF11-EB35-4406-B05A-01ADE709D269}" destId="{2FECCDD6-4A81-4E38-B690-0D0121D47A62}" srcOrd="1" destOrd="0" presId="urn:microsoft.com/office/officeart/2005/8/layout/hierarchy2"/>
    <dgm:cxn modelId="{0C9189FF-03EB-4944-AA03-DDFADB0796C6}" type="presOf" srcId="{9DA841C6-BCCF-4E3A-85B7-9346B003DBFB}" destId="{A39C090F-514F-4A44-9A29-5223100A5DCF}" srcOrd="0" destOrd="0" presId="urn:microsoft.com/office/officeart/2005/8/layout/hierarchy2"/>
    <dgm:cxn modelId="{222E8E56-ECE3-4069-B217-C6AF0AC848CB}" type="presOf" srcId="{A4BF98BD-4D71-4BBF-8B00-2400136CA5F8}" destId="{9313134F-3062-4097-911A-070BD6C81454}" srcOrd="1" destOrd="0" presId="urn:microsoft.com/office/officeart/2005/8/layout/hierarchy2"/>
    <dgm:cxn modelId="{54DEEE99-11D1-4265-94D6-5BECE398DC0E}" type="presOf" srcId="{5DF833A4-5B16-43B6-BF5F-BA4096BB0886}" destId="{34E722B7-0828-45A9-AAC3-371A53CD63F0}" srcOrd="0" destOrd="0" presId="urn:microsoft.com/office/officeart/2005/8/layout/hierarchy2"/>
    <dgm:cxn modelId="{41D940A3-7456-484D-964E-5428ECA77983}" type="presOf" srcId="{1D5F6D97-3244-4D6A-99E0-DA34AD6F5C7F}" destId="{AD16A3A5-8E8B-4DD2-808B-1A3E71FEEA7D}" srcOrd="1" destOrd="0" presId="urn:microsoft.com/office/officeart/2005/8/layout/hierarchy2"/>
    <dgm:cxn modelId="{BC2C7796-9A9E-44B0-8AE6-048211B96F0D}" srcId="{6A9BD8E0-192F-4A83-93AC-715322F73BAF}" destId="{BA2FCE0A-2C86-43D0-A86E-93E317D023C9}" srcOrd="1" destOrd="0" parTransId="{38F8187C-69BA-4719-B95A-BA9B14A076AB}" sibTransId="{2B84190C-564B-44BB-BCD8-EEA8CEA8D405}"/>
    <dgm:cxn modelId="{9B0EF9FE-1EC1-41CC-8648-5A490028558F}" type="presOf" srcId="{641E98BA-E0C7-4746-ACCB-1A98DF636FD7}" destId="{21A2A4C8-B32C-43DA-BFFE-2F17A1835DD9}" srcOrd="0" destOrd="0" presId="urn:microsoft.com/office/officeart/2005/8/layout/hierarchy2"/>
    <dgm:cxn modelId="{BA09DFA8-D8FC-468B-B509-FCC083086FF2}" type="presOf" srcId="{1D3C0CA0-EBFE-4396-AFEA-265FA0B18797}" destId="{B7BF6E3A-EDF7-4106-9180-671F4EC098D4}" srcOrd="0" destOrd="0" presId="urn:microsoft.com/office/officeart/2005/8/layout/hierarchy2"/>
    <dgm:cxn modelId="{A76F392A-2769-4F62-A8DA-2BC0727AFBD9}" type="presOf" srcId="{637E2378-E594-40DE-825A-F0EECB8101BE}" destId="{24B1E60E-2BA7-4827-9009-F93CF5D51052}" srcOrd="0" destOrd="0" presId="urn:microsoft.com/office/officeart/2005/8/layout/hierarchy2"/>
    <dgm:cxn modelId="{82B0E52B-10E3-4EF3-8373-D60DB83DBEE8}" srcId="{5DF833A4-5B16-43B6-BF5F-BA4096BB0886}" destId="{641E98BA-E0C7-4746-ACCB-1A98DF636FD7}" srcOrd="0" destOrd="0" parTransId="{637E2378-E594-40DE-825A-F0EECB8101BE}" sibTransId="{4908DFA3-5D57-445E-9B7F-EAB860F3DE41}"/>
    <dgm:cxn modelId="{54D2DA5B-89C9-44EA-B314-A6AB8083955C}" type="presOf" srcId="{38F8187C-69BA-4719-B95A-BA9B14A076AB}" destId="{7A4E04B1-E6E5-461D-AEF8-2D24A2B6D583}" srcOrd="0" destOrd="0" presId="urn:microsoft.com/office/officeart/2005/8/layout/hierarchy2"/>
    <dgm:cxn modelId="{F34B417D-B68E-43D8-8AD8-D66348771B75}" type="presOf" srcId="{2F3C156F-6F13-4DC7-998B-604230CFCE1A}" destId="{3364991E-EE44-453B-9778-9814CEE11E1C}" srcOrd="0" destOrd="0" presId="urn:microsoft.com/office/officeart/2005/8/layout/hierarchy2"/>
    <dgm:cxn modelId="{8CDA125B-873B-49A7-AC17-AE366ACAE7B1}" type="presOf" srcId="{BA2FCE0A-2C86-43D0-A86E-93E317D023C9}" destId="{4A5AA85F-6ACC-4439-8C80-59342A45576C}" srcOrd="0" destOrd="0" presId="urn:microsoft.com/office/officeart/2005/8/layout/hierarchy2"/>
    <dgm:cxn modelId="{81FD2C96-50D2-4237-984E-EAD05BC362B5}" type="presOf" srcId="{5C209D11-5B1D-403E-B556-2DA0FB7F95EC}" destId="{6F35BEAF-8088-41E9-A26A-8D38FFE26DA6}" srcOrd="0" destOrd="0" presId="urn:microsoft.com/office/officeart/2005/8/layout/hierarchy2"/>
    <dgm:cxn modelId="{0264EA42-E772-48F3-9826-3D87114854E7}" type="presOf" srcId="{992986BB-5CD4-4EDD-945E-EC112A007BB2}" destId="{77F0BEF6-C70F-4345-9970-D71C1BAE14E9}" srcOrd="1" destOrd="0" presId="urn:microsoft.com/office/officeart/2005/8/layout/hierarchy2"/>
    <dgm:cxn modelId="{DE4E0F23-057D-41E5-8CC1-B733B2E89FE3}" type="presOf" srcId="{9966D655-18ED-449A-B968-7AB2B7F5DC4B}" destId="{0AD853E8-6FF2-4FF2-85AF-5A94CFCBA9C7}" srcOrd="0" destOrd="0" presId="urn:microsoft.com/office/officeart/2005/8/layout/hierarchy2"/>
    <dgm:cxn modelId="{2F7ED83B-76DD-4617-A51F-34E823379FB7}" type="presParOf" srcId="{A39C090F-514F-4A44-9A29-5223100A5DCF}" destId="{39BFF6D2-EBDE-4474-957E-0E885EF28CCE}" srcOrd="0" destOrd="0" presId="urn:microsoft.com/office/officeart/2005/8/layout/hierarchy2"/>
    <dgm:cxn modelId="{475C04BA-DB48-465F-9792-B1DD9209308C}" type="presParOf" srcId="{39BFF6D2-EBDE-4474-957E-0E885EF28CCE}" destId="{34E722B7-0828-45A9-AAC3-371A53CD63F0}" srcOrd="0" destOrd="0" presId="urn:microsoft.com/office/officeart/2005/8/layout/hierarchy2"/>
    <dgm:cxn modelId="{7111B01D-1732-4334-A873-20CED9917335}" type="presParOf" srcId="{39BFF6D2-EBDE-4474-957E-0E885EF28CCE}" destId="{29831E93-0027-4563-B5B2-A1B085838113}" srcOrd="1" destOrd="0" presId="urn:microsoft.com/office/officeart/2005/8/layout/hierarchy2"/>
    <dgm:cxn modelId="{3D0D598C-358C-4061-A25E-AB351217AF53}" type="presParOf" srcId="{29831E93-0027-4563-B5B2-A1B085838113}" destId="{24B1E60E-2BA7-4827-9009-F93CF5D51052}" srcOrd="0" destOrd="0" presId="urn:microsoft.com/office/officeart/2005/8/layout/hierarchy2"/>
    <dgm:cxn modelId="{0B06C8C9-B326-4CFB-9623-8096B686992F}" type="presParOf" srcId="{24B1E60E-2BA7-4827-9009-F93CF5D51052}" destId="{58235126-526B-4F20-AAE3-206C58309ABC}" srcOrd="0" destOrd="0" presId="urn:microsoft.com/office/officeart/2005/8/layout/hierarchy2"/>
    <dgm:cxn modelId="{F16D9619-2932-4222-93C0-4C694E49A12F}" type="presParOf" srcId="{29831E93-0027-4563-B5B2-A1B085838113}" destId="{B0E20BDF-5BBB-4D98-A29D-649F06CF2545}" srcOrd="1" destOrd="0" presId="urn:microsoft.com/office/officeart/2005/8/layout/hierarchy2"/>
    <dgm:cxn modelId="{E01B178E-8AD9-4030-B071-CB11F9F8BC46}" type="presParOf" srcId="{B0E20BDF-5BBB-4D98-A29D-649F06CF2545}" destId="{21A2A4C8-B32C-43DA-BFFE-2F17A1835DD9}" srcOrd="0" destOrd="0" presId="urn:microsoft.com/office/officeart/2005/8/layout/hierarchy2"/>
    <dgm:cxn modelId="{AC9E0911-AE57-4037-8340-1135765248A9}" type="presParOf" srcId="{B0E20BDF-5BBB-4D98-A29D-649F06CF2545}" destId="{17165E56-12E2-4343-A9FE-35EEC68CF2F7}" srcOrd="1" destOrd="0" presId="urn:microsoft.com/office/officeart/2005/8/layout/hierarchy2"/>
    <dgm:cxn modelId="{8F0091E1-F135-46F6-BCB1-F8DA61E0C844}" type="presParOf" srcId="{17165E56-12E2-4343-A9FE-35EEC68CF2F7}" destId="{3D1CC0F7-62AF-49EB-8CB2-CE37FFAE1B22}" srcOrd="0" destOrd="0" presId="urn:microsoft.com/office/officeart/2005/8/layout/hierarchy2"/>
    <dgm:cxn modelId="{517E0F01-6599-4084-B6DE-5373396F3630}" type="presParOf" srcId="{3D1CC0F7-62AF-49EB-8CB2-CE37FFAE1B22}" destId="{AD16A3A5-8E8B-4DD2-808B-1A3E71FEEA7D}" srcOrd="0" destOrd="0" presId="urn:microsoft.com/office/officeart/2005/8/layout/hierarchy2"/>
    <dgm:cxn modelId="{2C19B953-EA9A-49B4-88EA-ABBF81D8B1F4}" type="presParOf" srcId="{17165E56-12E2-4343-A9FE-35EEC68CF2F7}" destId="{56AAE8D2-FF5C-4A27-ADA5-2A6987BC22BF}" srcOrd="1" destOrd="0" presId="urn:microsoft.com/office/officeart/2005/8/layout/hierarchy2"/>
    <dgm:cxn modelId="{CDFA2C10-8248-40AF-A700-D04F7C848299}" type="presParOf" srcId="{56AAE8D2-FF5C-4A27-ADA5-2A6987BC22BF}" destId="{9C1C5AC4-588E-4CF0-9B79-7C8C85C93BA9}" srcOrd="0" destOrd="0" presId="urn:microsoft.com/office/officeart/2005/8/layout/hierarchy2"/>
    <dgm:cxn modelId="{4158D4A6-9E23-4238-8390-69D1861E9944}" type="presParOf" srcId="{56AAE8D2-FF5C-4A27-ADA5-2A6987BC22BF}" destId="{F5911751-5846-4B30-9E2C-8117FD2DF7E0}" srcOrd="1" destOrd="0" presId="urn:microsoft.com/office/officeart/2005/8/layout/hierarchy2"/>
    <dgm:cxn modelId="{492B6BB7-6564-4525-8AF3-C219CC6DFCA0}" type="presParOf" srcId="{F5911751-5846-4B30-9E2C-8117FD2DF7E0}" destId="{F116B0F9-3A82-4A50-811A-85AA047672C6}" srcOrd="0" destOrd="0" presId="urn:microsoft.com/office/officeart/2005/8/layout/hierarchy2"/>
    <dgm:cxn modelId="{218D0C3B-8F2B-4C7D-A91E-FCC9EEBF45AA}" type="presParOf" srcId="{F116B0F9-3A82-4A50-811A-85AA047672C6}" destId="{77F0BEF6-C70F-4345-9970-D71C1BAE14E9}" srcOrd="0" destOrd="0" presId="urn:microsoft.com/office/officeart/2005/8/layout/hierarchy2"/>
    <dgm:cxn modelId="{C008D5A0-819E-410C-851C-0BBB0A8035C3}" type="presParOf" srcId="{F5911751-5846-4B30-9E2C-8117FD2DF7E0}" destId="{B97D4B8D-EDCC-4472-91A9-C7A828868D96}" srcOrd="1" destOrd="0" presId="urn:microsoft.com/office/officeart/2005/8/layout/hierarchy2"/>
    <dgm:cxn modelId="{E266990A-A6CA-4BB0-B8A3-9A04B177216C}" type="presParOf" srcId="{B97D4B8D-EDCC-4472-91A9-C7A828868D96}" destId="{E69EB34E-2E03-4261-ADF5-1943B333C7CE}" srcOrd="0" destOrd="0" presId="urn:microsoft.com/office/officeart/2005/8/layout/hierarchy2"/>
    <dgm:cxn modelId="{212C6C9F-F7B4-48EE-812B-0338FAF44741}" type="presParOf" srcId="{B97D4B8D-EDCC-4472-91A9-C7A828868D96}" destId="{97F275C0-47F0-44D8-81E1-D93AC04866B5}" srcOrd="1" destOrd="0" presId="urn:microsoft.com/office/officeart/2005/8/layout/hierarchy2"/>
    <dgm:cxn modelId="{5198D530-7A01-49C0-9A2F-B851FE4F8B0B}" type="presParOf" srcId="{F5911751-5846-4B30-9E2C-8117FD2DF7E0}" destId="{7A4E04B1-E6E5-461D-AEF8-2D24A2B6D583}" srcOrd="2" destOrd="0" presId="urn:microsoft.com/office/officeart/2005/8/layout/hierarchy2"/>
    <dgm:cxn modelId="{7ECBF2AB-7EE3-47B9-A32A-E9A1D8C90ECD}" type="presParOf" srcId="{7A4E04B1-E6E5-461D-AEF8-2D24A2B6D583}" destId="{4ED95456-542E-40E7-86A6-6572618880CD}" srcOrd="0" destOrd="0" presId="urn:microsoft.com/office/officeart/2005/8/layout/hierarchy2"/>
    <dgm:cxn modelId="{07903E57-257C-4DA3-8DCD-AFCCA2B460EB}" type="presParOf" srcId="{F5911751-5846-4B30-9E2C-8117FD2DF7E0}" destId="{80EFBD37-95E5-4672-B4BF-1A6600C565D4}" srcOrd="3" destOrd="0" presId="urn:microsoft.com/office/officeart/2005/8/layout/hierarchy2"/>
    <dgm:cxn modelId="{03B6B9AC-F6C2-4CA1-9D60-20317509C225}" type="presParOf" srcId="{80EFBD37-95E5-4672-B4BF-1A6600C565D4}" destId="{4A5AA85F-6ACC-4439-8C80-59342A45576C}" srcOrd="0" destOrd="0" presId="urn:microsoft.com/office/officeart/2005/8/layout/hierarchy2"/>
    <dgm:cxn modelId="{7889A3C4-B24E-4F65-AA27-C96E7C649FC8}" type="presParOf" srcId="{80EFBD37-95E5-4672-B4BF-1A6600C565D4}" destId="{967561DA-13A1-47FB-ADAC-66965E49FC4B}" srcOrd="1" destOrd="0" presId="urn:microsoft.com/office/officeart/2005/8/layout/hierarchy2"/>
    <dgm:cxn modelId="{137D7A60-4A89-4A10-A4F2-B3941C98D26B}" type="presParOf" srcId="{F5911751-5846-4B30-9E2C-8117FD2DF7E0}" destId="{1681F4C1-F044-49FA-81F5-CDB89BB3112E}" srcOrd="4" destOrd="0" presId="urn:microsoft.com/office/officeart/2005/8/layout/hierarchy2"/>
    <dgm:cxn modelId="{A84924D2-7E32-4766-ADF1-776C738A2143}" type="presParOf" srcId="{1681F4C1-F044-49FA-81F5-CDB89BB3112E}" destId="{7D6956B8-2CF8-431C-BA77-5777906B886A}" srcOrd="0" destOrd="0" presId="urn:microsoft.com/office/officeart/2005/8/layout/hierarchy2"/>
    <dgm:cxn modelId="{3D26AF18-4712-410B-AC9D-C6CDFEA9F4DE}" type="presParOf" srcId="{F5911751-5846-4B30-9E2C-8117FD2DF7E0}" destId="{91ED6EEE-8E4A-432E-8C61-1695124CA709}" srcOrd="5" destOrd="0" presId="urn:microsoft.com/office/officeart/2005/8/layout/hierarchy2"/>
    <dgm:cxn modelId="{BE9136C8-0F41-463C-8086-3FC9B198E08E}" type="presParOf" srcId="{91ED6EEE-8E4A-432E-8C61-1695124CA709}" destId="{C8F7A52F-4699-483A-B166-D9DACB8960C9}" srcOrd="0" destOrd="0" presId="urn:microsoft.com/office/officeart/2005/8/layout/hierarchy2"/>
    <dgm:cxn modelId="{AE889E3F-B67B-4984-9F18-41F8B73172DB}" type="presParOf" srcId="{91ED6EEE-8E4A-432E-8C61-1695124CA709}" destId="{EF91F20C-BA7E-4BA2-BB16-1E5ED3594F9E}" srcOrd="1" destOrd="0" presId="urn:microsoft.com/office/officeart/2005/8/layout/hierarchy2"/>
    <dgm:cxn modelId="{D0B0070E-6E0A-4B98-9581-FEE894C5C7B9}" type="presParOf" srcId="{F5911751-5846-4B30-9E2C-8117FD2DF7E0}" destId="{46BCBA9B-C2F1-471D-8FF3-810EB7D00E74}" srcOrd="6" destOrd="0" presId="urn:microsoft.com/office/officeart/2005/8/layout/hierarchy2"/>
    <dgm:cxn modelId="{F86CAF8A-A88C-432F-9BFC-BFB7F154D207}" type="presParOf" srcId="{46BCBA9B-C2F1-471D-8FF3-810EB7D00E74}" destId="{9313134F-3062-4097-911A-070BD6C81454}" srcOrd="0" destOrd="0" presId="urn:microsoft.com/office/officeart/2005/8/layout/hierarchy2"/>
    <dgm:cxn modelId="{4FDADEDD-A978-4F5C-8E99-BCC6085FB847}" type="presParOf" srcId="{F5911751-5846-4B30-9E2C-8117FD2DF7E0}" destId="{5755DF9B-4055-4555-9234-C76D1C9F1C56}" srcOrd="7" destOrd="0" presId="urn:microsoft.com/office/officeart/2005/8/layout/hierarchy2"/>
    <dgm:cxn modelId="{8250E025-6BCA-4BE5-B43A-1D98E690A408}" type="presParOf" srcId="{5755DF9B-4055-4555-9234-C76D1C9F1C56}" destId="{AC41FE10-EE2E-4A79-9489-8A5E3E3DB87B}" srcOrd="0" destOrd="0" presId="urn:microsoft.com/office/officeart/2005/8/layout/hierarchy2"/>
    <dgm:cxn modelId="{187DCAFF-25CF-432D-87BA-4849D99E64AA}" type="presParOf" srcId="{5755DF9B-4055-4555-9234-C76D1C9F1C56}" destId="{87CD053D-22AC-4800-A12A-96DF58ED4539}" srcOrd="1" destOrd="0" presId="urn:microsoft.com/office/officeart/2005/8/layout/hierarchy2"/>
    <dgm:cxn modelId="{676D0FD8-0792-4881-89F9-4E427BC59DE0}" type="presParOf" srcId="{17165E56-12E2-4343-A9FE-35EEC68CF2F7}" destId="{B7BF6E3A-EDF7-4106-9180-671F4EC098D4}" srcOrd="2" destOrd="0" presId="urn:microsoft.com/office/officeart/2005/8/layout/hierarchy2"/>
    <dgm:cxn modelId="{95C28AEA-514D-4304-BA38-A9AFAC136395}" type="presParOf" srcId="{B7BF6E3A-EDF7-4106-9180-671F4EC098D4}" destId="{2B63C9CB-8A8C-4F4C-BCE7-6FFE89788E6A}" srcOrd="0" destOrd="0" presId="urn:microsoft.com/office/officeart/2005/8/layout/hierarchy2"/>
    <dgm:cxn modelId="{239FC836-28DD-4B3C-84E6-1C2546C7018C}" type="presParOf" srcId="{17165E56-12E2-4343-A9FE-35EEC68CF2F7}" destId="{1552DFC4-6CDC-4247-AFA9-C23D3F6C45D4}" srcOrd="3" destOrd="0" presId="urn:microsoft.com/office/officeart/2005/8/layout/hierarchy2"/>
    <dgm:cxn modelId="{CE9208F4-AF70-4F31-A2A1-B3FD69FCFA1B}" type="presParOf" srcId="{1552DFC4-6CDC-4247-AFA9-C23D3F6C45D4}" destId="{5C022704-D3FC-4B72-A797-654121ACCED7}" srcOrd="0" destOrd="0" presId="urn:microsoft.com/office/officeart/2005/8/layout/hierarchy2"/>
    <dgm:cxn modelId="{784606F4-FA14-41CF-BDD8-8DE32AEE3E69}" type="presParOf" srcId="{1552DFC4-6CDC-4247-AFA9-C23D3F6C45D4}" destId="{222EEBBC-3D1A-482F-A4CB-1792B42B578E}" srcOrd="1" destOrd="0" presId="urn:microsoft.com/office/officeart/2005/8/layout/hierarchy2"/>
    <dgm:cxn modelId="{E7DD4B82-7D03-4902-A6D0-06B73552A51B}" type="presParOf" srcId="{29831E93-0027-4563-B5B2-A1B085838113}" destId="{E199E1C3-69B4-4168-9ACC-7DD109D1C4A4}" srcOrd="2" destOrd="0" presId="urn:microsoft.com/office/officeart/2005/8/layout/hierarchy2"/>
    <dgm:cxn modelId="{27AAFB78-BC8A-4D51-B7A4-0B98A80F7C49}" type="presParOf" srcId="{E199E1C3-69B4-4168-9ACC-7DD109D1C4A4}" destId="{0CC0A170-D241-401D-85A1-3E8C2E45A33E}" srcOrd="0" destOrd="0" presId="urn:microsoft.com/office/officeart/2005/8/layout/hierarchy2"/>
    <dgm:cxn modelId="{0BBAB473-5046-4A64-BE51-B3F07EFD9DD2}" type="presParOf" srcId="{29831E93-0027-4563-B5B2-A1B085838113}" destId="{2F9316D6-2EF8-4DAD-879F-3B048E9BC269}" srcOrd="3" destOrd="0" presId="urn:microsoft.com/office/officeart/2005/8/layout/hierarchy2"/>
    <dgm:cxn modelId="{DC7DD99D-6E11-4E5F-A0B9-68C8BBAB2BD0}" type="presParOf" srcId="{2F9316D6-2EF8-4DAD-879F-3B048E9BC269}" destId="{276D844E-F5AE-443B-BC61-BAC1A8FD5194}" srcOrd="0" destOrd="0" presId="urn:microsoft.com/office/officeart/2005/8/layout/hierarchy2"/>
    <dgm:cxn modelId="{007B3A84-EC6C-46DE-A57B-6CB344E05536}" type="presParOf" srcId="{2F9316D6-2EF8-4DAD-879F-3B048E9BC269}" destId="{2ACE1922-E9C4-4332-B2C0-AB7E179D5B5E}" srcOrd="1" destOrd="0" presId="urn:microsoft.com/office/officeart/2005/8/layout/hierarchy2"/>
    <dgm:cxn modelId="{4DEC2CD3-D0FF-4B9E-9DDC-C75D86B2E715}" type="presParOf" srcId="{2ACE1922-E9C4-4332-B2C0-AB7E179D5B5E}" destId="{421126A7-19D0-46A5-AF1A-04627D271020}" srcOrd="0" destOrd="0" presId="urn:microsoft.com/office/officeart/2005/8/layout/hierarchy2"/>
    <dgm:cxn modelId="{84B6D8DC-6A5F-43B3-AEE3-0A590C67DFF2}" type="presParOf" srcId="{421126A7-19D0-46A5-AF1A-04627D271020}" destId="{2FECCDD6-4A81-4E38-B690-0D0121D47A62}" srcOrd="0" destOrd="0" presId="urn:microsoft.com/office/officeart/2005/8/layout/hierarchy2"/>
    <dgm:cxn modelId="{2E559835-D48E-4684-8C7D-322B086A4E8A}" type="presParOf" srcId="{2ACE1922-E9C4-4332-B2C0-AB7E179D5B5E}" destId="{0405DE02-7E9D-4365-A5FF-371124DEAD11}" srcOrd="1" destOrd="0" presId="urn:microsoft.com/office/officeart/2005/8/layout/hierarchy2"/>
    <dgm:cxn modelId="{BF9F014C-41F8-4F2A-81D5-D7CF9C5DC698}" type="presParOf" srcId="{0405DE02-7E9D-4365-A5FF-371124DEAD11}" destId="{4F386D3D-CAE4-456E-84B5-52C7B61E5C5D}" srcOrd="0" destOrd="0" presId="urn:microsoft.com/office/officeart/2005/8/layout/hierarchy2"/>
    <dgm:cxn modelId="{E05FDF83-486E-471E-80F4-44CBB159235F}" type="presParOf" srcId="{0405DE02-7E9D-4365-A5FF-371124DEAD11}" destId="{56E11F01-5B73-4060-902C-04CABFED2F85}" srcOrd="1" destOrd="0" presId="urn:microsoft.com/office/officeart/2005/8/layout/hierarchy2"/>
    <dgm:cxn modelId="{E543B139-B899-432C-BE63-0021103B5916}" type="presParOf" srcId="{2ACE1922-E9C4-4332-B2C0-AB7E179D5B5E}" destId="{E472E7DB-929F-4C51-A8FF-571646BF6A21}" srcOrd="2" destOrd="0" presId="urn:microsoft.com/office/officeart/2005/8/layout/hierarchy2"/>
    <dgm:cxn modelId="{581AF4E7-2577-4477-8E6F-7BC530043CF3}" type="presParOf" srcId="{E472E7DB-929F-4C51-A8FF-571646BF6A21}" destId="{0ED057FA-915E-4D9E-AD45-B44646E95A0C}" srcOrd="0" destOrd="0" presId="urn:microsoft.com/office/officeart/2005/8/layout/hierarchy2"/>
    <dgm:cxn modelId="{A4EECA8C-8CE5-4921-9327-540F8D022E8F}" type="presParOf" srcId="{2ACE1922-E9C4-4332-B2C0-AB7E179D5B5E}" destId="{26E15632-4DCB-40EF-838A-B53587CBD275}" srcOrd="3" destOrd="0" presId="urn:microsoft.com/office/officeart/2005/8/layout/hierarchy2"/>
    <dgm:cxn modelId="{C3178CCA-3B1D-4D05-BAE8-C4F59A1E4344}" type="presParOf" srcId="{26E15632-4DCB-40EF-838A-B53587CBD275}" destId="{3364991E-EE44-453B-9778-9814CEE11E1C}" srcOrd="0" destOrd="0" presId="urn:microsoft.com/office/officeart/2005/8/layout/hierarchy2"/>
    <dgm:cxn modelId="{63B945D6-0D19-4320-86E5-38FDD9C23255}" type="presParOf" srcId="{26E15632-4DCB-40EF-838A-B53587CBD275}" destId="{AFA1666A-2918-4A2F-A686-7E3890F0636A}" srcOrd="1" destOrd="0" presId="urn:microsoft.com/office/officeart/2005/8/layout/hierarchy2"/>
    <dgm:cxn modelId="{EBB249E3-E45A-40C2-B84A-E41F6A635953}" type="presParOf" srcId="{AFA1666A-2918-4A2F-A686-7E3890F0636A}" destId="{6F35BEAF-8088-41E9-A26A-8D38FFE26DA6}" srcOrd="0" destOrd="0" presId="urn:microsoft.com/office/officeart/2005/8/layout/hierarchy2"/>
    <dgm:cxn modelId="{DCBDE230-A860-4158-A0B6-1B50D2A7C198}" type="presParOf" srcId="{6F35BEAF-8088-41E9-A26A-8D38FFE26DA6}" destId="{96387D4E-BC69-4C4F-A6E3-920C67062A5C}" srcOrd="0" destOrd="0" presId="urn:microsoft.com/office/officeart/2005/8/layout/hierarchy2"/>
    <dgm:cxn modelId="{E32C9A8A-5A7E-47FB-A58C-84AA7896DC6F}" type="presParOf" srcId="{AFA1666A-2918-4A2F-A686-7E3890F0636A}" destId="{23E9180E-E512-4DE4-AA50-94B0C676DDEF}" srcOrd="1" destOrd="0" presId="urn:microsoft.com/office/officeart/2005/8/layout/hierarchy2"/>
    <dgm:cxn modelId="{B7211E02-683C-4C3D-A336-D0327414A983}" type="presParOf" srcId="{23E9180E-E512-4DE4-AA50-94B0C676DDEF}" destId="{7B7CC189-9B40-408C-AD41-3E60014AE2D3}" srcOrd="0" destOrd="0" presId="urn:microsoft.com/office/officeart/2005/8/layout/hierarchy2"/>
    <dgm:cxn modelId="{95D33BE3-A470-4D73-9183-EB3FD97E9B3B}" type="presParOf" srcId="{23E9180E-E512-4DE4-AA50-94B0C676DDEF}" destId="{B0B357A5-3ED5-47B4-8CDF-20EB0F67EEE2}" srcOrd="1" destOrd="0" presId="urn:microsoft.com/office/officeart/2005/8/layout/hierarchy2"/>
    <dgm:cxn modelId="{E92A807C-E06B-4976-AC27-1F64C6E8BA3F}" type="presParOf" srcId="{AFA1666A-2918-4A2F-A686-7E3890F0636A}" destId="{0AD853E8-6FF2-4FF2-85AF-5A94CFCBA9C7}" srcOrd="2" destOrd="0" presId="urn:microsoft.com/office/officeart/2005/8/layout/hierarchy2"/>
    <dgm:cxn modelId="{5517AA6B-1503-4F0F-8724-D480B4148FA7}" type="presParOf" srcId="{0AD853E8-6FF2-4FF2-85AF-5A94CFCBA9C7}" destId="{EF50CC33-8A5E-48C6-A1F3-38483344D740}" srcOrd="0" destOrd="0" presId="urn:microsoft.com/office/officeart/2005/8/layout/hierarchy2"/>
    <dgm:cxn modelId="{A57A4BE4-AFEC-41CD-B362-176C4284BB89}" type="presParOf" srcId="{AFA1666A-2918-4A2F-A686-7E3890F0636A}" destId="{2DB6A288-83F6-4832-96D7-757362939C3C}" srcOrd="3" destOrd="0" presId="urn:microsoft.com/office/officeart/2005/8/layout/hierarchy2"/>
    <dgm:cxn modelId="{2C8DB40C-3989-4A0C-B9DA-BD34B8A404C8}" type="presParOf" srcId="{2DB6A288-83F6-4832-96D7-757362939C3C}" destId="{90D5721A-BA60-46BB-9AFE-843F982D6253}" srcOrd="0" destOrd="0" presId="urn:microsoft.com/office/officeart/2005/8/layout/hierarchy2"/>
    <dgm:cxn modelId="{F8EE325F-0467-4893-98FA-612D77D967F0}" type="presParOf" srcId="{2DB6A288-83F6-4832-96D7-757362939C3C}" destId="{B07BB948-2EA4-4D93-86A8-8AE9F6D615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E722B7-0828-45A9-AAC3-371A53CD63F0}">
      <dsp:nvSpPr>
        <dsp:cNvPr id="0" name=""/>
        <dsp:cNvSpPr/>
      </dsp:nvSpPr>
      <dsp:spPr>
        <a:xfrm>
          <a:off x="278444" y="2336682"/>
          <a:ext cx="1351526" cy="675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bg1"/>
              </a:solidFill>
            </a:rPr>
            <a:t>Sentiment</a:t>
          </a:r>
          <a:r>
            <a:rPr lang="it-IT" sz="1800" b="1" kern="1200" dirty="0" smtClean="0">
              <a:solidFill>
                <a:schemeClr val="bg1"/>
              </a:solidFill>
            </a:rPr>
            <a:t> </a:t>
          </a:r>
          <a:r>
            <a:rPr lang="it-IT" sz="1800" b="1" kern="1200" dirty="0" err="1" smtClean="0">
              <a:solidFill>
                <a:schemeClr val="bg1"/>
              </a:solidFill>
            </a:rPr>
            <a:t>Analysis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278444" y="2336682"/>
        <a:ext cx="1351526" cy="675763"/>
      </dsp:txXfrm>
    </dsp:sp>
    <dsp:sp modelId="{24B1E60E-2BA7-4827-9009-F93CF5D51052}">
      <dsp:nvSpPr>
        <dsp:cNvPr id="0" name=""/>
        <dsp:cNvSpPr/>
      </dsp:nvSpPr>
      <dsp:spPr>
        <a:xfrm rot="18289469">
          <a:off x="1426940" y="2272697"/>
          <a:ext cx="946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6671" y="13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289469">
        <a:off x="1876609" y="2262333"/>
        <a:ext cx="47333" cy="47333"/>
      </dsp:txXfrm>
    </dsp:sp>
    <dsp:sp modelId="{21A2A4C8-B32C-43DA-BFFE-2F17A1835DD9}">
      <dsp:nvSpPr>
        <dsp:cNvPr id="0" name=""/>
        <dsp:cNvSpPr/>
      </dsp:nvSpPr>
      <dsp:spPr>
        <a:xfrm>
          <a:off x="2170581" y="1559554"/>
          <a:ext cx="1351526" cy="6757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bg1"/>
              </a:solidFill>
            </a:rPr>
            <a:t>Machine</a:t>
          </a:r>
          <a:r>
            <a:rPr lang="it-IT" sz="1800" b="1" kern="1200" dirty="0" smtClean="0">
              <a:solidFill>
                <a:schemeClr val="bg1"/>
              </a:solidFill>
            </a:rPr>
            <a:t> </a:t>
          </a:r>
          <a:r>
            <a:rPr lang="it-IT" sz="1800" b="1" kern="1200" dirty="0" err="1" smtClean="0">
              <a:solidFill>
                <a:schemeClr val="bg1"/>
              </a:solidFill>
            </a:rPr>
            <a:t>Learning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2170581" y="1559554"/>
        <a:ext cx="1351526" cy="675763"/>
      </dsp:txXfrm>
    </dsp:sp>
    <dsp:sp modelId="{3D1CC0F7-62AF-49EB-8CB2-CE37FFAE1B22}">
      <dsp:nvSpPr>
        <dsp:cNvPr id="0" name=""/>
        <dsp:cNvSpPr/>
      </dsp:nvSpPr>
      <dsp:spPr>
        <a:xfrm rot="19457599">
          <a:off x="3459531" y="1689851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3775769" y="1686510"/>
        <a:ext cx="33288" cy="33288"/>
      </dsp:txXfrm>
    </dsp:sp>
    <dsp:sp modelId="{9C1C5AC4-588E-4CF0-9B79-7C8C85C93BA9}">
      <dsp:nvSpPr>
        <dsp:cNvPr id="0" name=""/>
        <dsp:cNvSpPr/>
      </dsp:nvSpPr>
      <dsp:spPr>
        <a:xfrm>
          <a:off x="4062718" y="1170990"/>
          <a:ext cx="1996299" cy="67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Apprendimento Supervisionato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4062718" y="1170990"/>
        <a:ext cx="1996299" cy="675763"/>
      </dsp:txXfrm>
    </dsp:sp>
    <dsp:sp modelId="{F116B0F9-3A82-4A50-811A-85AA047672C6}">
      <dsp:nvSpPr>
        <dsp:cNvPr id="0" name=""/>
        <dsp:cNvSpPr/>
      </dsp:nvSpPr>
      <dsp:spPr>
        <a:xfrm rot="17692822">
          <a:off x="5686848" y="912724"/>
          <a:ext cx="128495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84950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7692822">
        <a:off x="6297199" y="893902"/>
        <a:ext cx="64247" cy="64247"/>
      </dsp:txXfrm>
    </dsp:sp>
    <dsp:sp modelId="{E69EB34E-2E03-4261-ADF5-1943B333C7CE}">
      <dsp:nvSpPr>
        <dsp:cNvPr id="0" name=""/>
        <dsp:cNvSpPr/>
      </dsp:nvSpPr>
      <dsp:spPr>
        <a:xfrm>
          <a:off x="6599628" y="5299"/>
          <a:ext cx="1351526" cy="67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Decisione ad albero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6599628" y="5299"/>
        <a:ext cx="1351526" cy="675763"/>
      </dsp:txXfrm>
    </dsp:sp>
    <dsp:sp modelId="{7A4E04B1-E6E5-461D-AEF8-2D24A2B6D583}">
      <dsp:nvSpPr>
        <dsp:cNvPr id="0" name=""/>
        <dsp:cNvSpPr/>
      </dsp:nvSpPr>
      <dsp:spPr>
        <a:xfrm rot="19457599">
          <a:off x="5996441" y="1301287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6312679" y="1297946"/>
        <a:ext cx="33288" cy="33288"/>
      </dsp:txXfrm>
    </dsp:sp>
    <dsp:sp modelId="{4A5AA85F-6ACC-4439-8C80-59342A45576C}">
      <dsp:nvSpPr>
        <dsp:cNvPr id="0" name=""/>
        <dsp:cNvSpPr/>
      </dsp:nvSpPr>
      <dsp:spPr>
        <a:xfrm>
          <a:off x="6599628" y="782426"/>
          <a:ext cx="1351526" cy="67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Lineari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6599628" y="782426"/>
        <a:ext cx="1351526" cy="675763"/>
      </dsp:txXfrm>
    </dsp:sp>
    <dsp:sp modelId="{1681F4C1-F044-49FA-81F5-CDB89BB3112E}">
      <dsp:nvSpPr>
        <dsp:cNvPr id="0" name=""/>
        <dsp:cNvSpPr/>
      </dsp:nvSpPr>
      <dsp:spPr>
        <a:xfrm rot="2142401">
          <a:off x="5996441" y="1689851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6312679" y="1686510"/>
        <a:ext cx="33288" cy="33288"/>
      </dsp:txXfrm>
    </dsp:sp>
    <dsp:sp modelId="{C8F7A52F-4699-483A-B166-D9DACB8960C9}">
      <dsp:nvSpPr>
        <dsp:cNvPr id="0" name=""/>
        <dsp:cNvSpPr/>
      </dsp:nvSpPr>
      <dsp:spPr>
        <a:xfrm>
          <a:off x="6599628" y="1559554"/>
          <a:ext cx="1351526" cy="67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Basato su regole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6599628" y="1559554"/>
        <a:ext cx="1351526" cy="675763"/>
      </dsp:txXfrm>
    </dsp:sp>
    <dsp:sp modelId="{46BCBA9B-C2F1-471D-8FF3-810EB7D00E74}">
      <dsp:nvSpPr>
        <dsp:cNvPr id="0" name=""/>
        <dsp:cNvSpPr/>
      </dsp:nvSpPr>
      <dsp:spPr>
        <a:xfrm rot="3907178">
          <a:off x="5686848" y="2078415"/>
          <a:ext cx="128495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84950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3907178">
        <a:off x="6297199" y="2059594"/>
        <a:ext cx="64247" cy="64247"/>
      </dsp:txXfrm>
    </dsp:sp>
    <dsp:sp modelId="{AC41FE10-EE2E-4A79-9489-8A5E3E3DB87B}">
      <dsp:nvSpPr>
        <dsp:cNvPr id="0" name=""/>
        <dsp:cNvSpPr/>
      </dsp:nvSpPr>
      <dsp:spPr>
        <a:xfrm>
          <a:off x="6599628" y="2336682"/>
          <a:ext cx="1351526" cy="67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Probabilità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6599628" y="2336682"/>
        <a:ext cx="1351526" cy="675763"/>
      </dsp:txXfrm>
    </dsp:sp>
    <dsp:sp modelId="{B7BF6E3A-EDF7-4106-9180-671F4EC098D4}">
      <dsp:nvSpPr>
        <dsp:cNvPr id="0" name=""/>
        <dsp:cNvSpPr/>
      </dsp:nvSpPr>
      <dsp:spPr>
        <a:xfrm rot="2142401">
          <a:off x="3459531" y="2078415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3775769" y="2075073"/>
        <a:ext cx="33288" cy="33288"/>
      </dsp:txXfrm>
    </dsp:sp>
    <dsp:sp modelId="{5C022704-D3FC-4B72-A797-654121ACCED7}">
      <dsp:nvSpPr>
        <dsp:cNvPr id="0" name=""/>
        <dsp:cNvSpPr/>
      </dsp:nvSpPr>
      <dsp:spPr>
        <a:xfrm>
          <a:off x="4062718" y="1948118"/>
          <a:ext cx="2019302" cy="67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Apprendimento</a:t>
          </a:r>
          <a:r>
            <a:rPr lang="it-IT" sz="1600" b="1" kern="1200" dirty="0" smtClean="0">
              <a:solidFill>
                <a:schemeClr val="bg1"/>
              </a:solidFill>
            </a:rPr>
            <a:t> Non Supervisionato</a:t>
          </a:r>
        </a:p>
      </dsp:txBody>
      <dsp:txXfrm>
        <a:off x="4062718" y="1948118"/>
        <a:ext cx="2019302" cy="675763"/>
      </dsp:txXfrm>
    </dsp:sp>
    <dsp:sp modelId="{E199E1C3-69B4-4168-9ACC-7DD109D1C4A4}">
      <dsp:nvSpPr>
        <dsp:cNvPr id="0" name=""/>
        <dsp:cNvSpPr/>
      </dsp:nvSpPr>
      <dsp:spPr>
        <a:xfrm rot="3310531">
          <a:off x="1426940" y="3049825"/>
          <a:ext cx="9466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6671" y="13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3310531">
        <a:off x="1876609" y="3039460"/>
        <a:ext cx="47333" cy="47333"/>
      </dsp:txXfrm>
    </dsp:sp>
    <dsp:sp modelId="{276D844E-F5AE-443B-BC61-BAC1A8FD5194}">
      <dsp:nvSpPr>
        <dsp:cNvPr id="0" name=""/>
        <dsp:cNvSpPr/>
      </dsp:nvSpPr>
      <dsp:spPr>
        <a:xfrm>
          <a:off x="2170581" y="3113809"/>
          <a:ext cx="1351526" cy="6757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Basato sul Lessico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2170581" y="3113809"/>
        <a:ext cx="1351526" cy="675763"/>
      </dsp:txXfrm>
    </dsp:sp>
    <dsp:sp modelId="{421126A7-19D0-46A5-AF1A-04627D271020}">
      <dsp:nvSpPr>
        <dsp:cNvPr id="0" name=""/>
        <dsp:cNvSpPr/>
      </dsp:nvSpPr>
      <dsp:spPr>
        <a:xfrm rot="19457599">
          <a:off x="3459531" y="3244107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3775769" y="3240765"/>
        <a:ext cx="33288" cy="33288"/>
      </dsp:txXfrm>
    </dsp:sp>
    <dsp:sp modelId="{4F386D3D-CAE4-456E-84B5-52C7B61E5C5D}">
      <dsp:nvSpPr>
        <dsp:cNvPr id="0" name=""/>
        <dsp:cNvSpPr/>
      </dsp:nvSpPr>
      <dsp:spPr>
        <a:xfrm>
          <a:off x="4062718" y="2725246"/>
          <a:ext cx="1351526" cy="67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Basato</a:t>
          </a:r>
          <a:r>
            <a:rPr lang="it-IT" sz="2000" b="1" kern="1200" dirty="0" smtClean="0">
              <a:solidFill>
                <a:schemeClr val="bg1"/>
              </a:solidFill>
            </a:rPr>
            <a:t> su </a:t>
          </a:r>
          <a:r>
            <a:rPr lang="it-IT" sz="1800" b="1" kern="1200" dirty="0" smtClean="0">
              <a:solidFill>
                <a:schemeClr val="bg1"/>
              </a:solidFill>
            </a:rPr>
            <a:t>Dizionario</a:t>
          </a:r>
          <a:endParaRPr lang="it-IT" sz="2000" b="1" kern="1200" dirty="0">
            <a:solidFill>
              <a:schemeClr val="bg1"/>
            </a:solidFill>
          </a:endParaRPr>
        </a:p>
      </dsp:txBody>
      <dsp:txXfrm>
        <a:off x="4062718" y="2725246"/>
        <a:ext cx="1351526" cy="675763"/>
      </dsp:txXfrm>
    </dsp:sp>
    <dsp:sp modelId="{E472E7DB-929F-4C51-A8FF-571646BF6A21}">
      <dsp:nvSpPr>
        <dsp:cNvPr id="0" name=""/>
        <dsp:cNvSpPr/>
      </dsp:nvSpPr>
      <dsp:spPr>
        <a:xfrm rot="2142401">
          <a:off x="3459531" y="3632671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3775769" y="3629329"/>
        <a:ext cx="33288" cy="33288"/>
      </dsp:txXfrm>
    </dsp:sp>
    <dsp:sp modelId="{3364991E-EE44-453B-9778-9814CEE11E1C}">
      <dsp:nvSpPr>
        <dsp:cNvPr id="0" name=""/>
        <dsp:cNvSpPr/>
      </dsp:nvSpPr>
      <dsp:spPr>
        <a:xfrm>
          <a:off x="4062718" y="3502373"/>
          <a:ext cx="1351526" cy="67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Basato sul Contesto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4062718" y="3502373"/>
        <a:ext cx="1351526" cy="675763"/>
      </dsp:txXfrm>
    </dsp:sp>
    <dsp:sp modelId="{6F35BEAF-8088-41E9-A26A-8D38FFE26DA6}">
      <dsp:nvSpPr>
        <dsp:cNvPr id="0" name=""/>
        <dsp:cNvSpPr/>
      </dsp:nvSpPr>
      <dsp:spPr>
        <a:xfrm rot="19457599">
          <a:off x="5351668" y="3632671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5667906" y="3629329"/>
        <a:ext cx="33288" cy="33288"/>
      </dsp:txXfrm>
    </dsp:sp>
    <dsp:sp modelId="{7B7CC189-9B40-408C-AD41-3E60014AE2D3}">
      <dsp:nvSpPr>
        <dsp:cNvPr id="0" name=""/>
        <dsp:cNvSpPr/>
      </dsp:nvSpPr>
      <dsp:spPr>
        <a:xfrm>
          <a:off x="5954856" y="3113809"/>
          <a:ext cx="1351526" cy="67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Statistico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5954856" y="3113809"/>
        <a:ext cx="1351526" cy="675763"/>
      </dsp:txXfrm>
    </dsp:sp>
    <dsp:sp modelId="{0AD853E8-6FF2-4FF2-85AF-5A94CFCBA9C7}">
      <dsp:nvSpPr>
        <dsp:cNvPr id="0" name=""/>
        <dsp:cNvSpPr/>
      </dsp:nvSpPr>
      <dsp:spPr>
        <a:xfrm rot="2142401">
          <a:off x="5351668" y="4021235"/>
          <a:ext cx="665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5764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5667906" y="4017893"/>
        <a:ext cx="33288" cy="33288"/>
      </dsp:txXfrm>
    </dsp:sp>
    <dsp:sp modelId="{90D5721A-BA60-46BB-9AFE-843F982D6253}">
      <dsp:nvSpPr>
        <dsp:cNvPr id="0" name=""/>
        <dsp:cNvSpPr/>
      </dsp:nvSpPr>
      <dsp:spPr>
        <a:xfrm>
          <a:off x="5954856" y="3890937"/>
          <a:ext cx="1351526" cy="67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Semantico</a:t>
          </a:r>
          <a:endParaRPr lang="it-IT" sz="1800" b="1" kern="1200" dirty="0">
            <a:solidFill>
              <a:schemeClr val="bg1"/>
            </a:solidFill>
          </a:endParaRPr>
        </a:p>
      </dsp:txBody>
      <dsp:txXfrm>
        <a:off x="5954856" y="3890937"/>
        <a:ext cx="1351526" cy="67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27C69-4D0D-4B67-81B4-65187D285558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CC92-16EC-4406-A120-3B706D7AE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Buongiorno a tutti sono Simone Bordina.</a:t>
            </a:r>
          </a:p>
          <a:p>
            <a:endParaRPr lang="it-IT" dirty="0" smtClean="0"/>
          </a:p>
          <a:p>
            <a:r>
              <a:rPr lang="it-IT" dirty="0" smtClean="0"/>
              <a:t>Vi presento la mia tesi di Laurea intitolata: Realizzazione di un’applicazione per dispositivi mobili per </a:t>
            </a:r>
            <a:r>
              <a:rPr lang="it-IT" dirty="0" err="1" smtClean="0"/>
              <a:t>Sentiment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su dati Social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L’ultimo</a:t>
            </a:r>
            <a:r>
              <a:rPr lang="it-IT" baseline="0" dirty="0" smtClean="0"/>
              <a:t> servizio selezionabile si chiama ‘New API’; riguarda uno degli obiettivi del progetto, cioè emulare un servizio di API che sia in grado di classificare un </a:t>
            </a:r>
            <a:r>
              <a:rPr lang="it-IT" baseline="0" dirty="0" smtClean="0"/>
              <a:t>testo, </a:t>
            </a:r>
            <a:r>
              <a:rPr lang="it-IT" baseline="0" dirty="0" smtClean="0"/>
              <a:t>con </a:t>
            </a:r>
            <a:r>
              <a:rPr lang="it-IT" baseline="0" dirty="0" smtClean="0"/>
              <a:t>una prima approssimazione di un </a:t>
            </a:r>
            <a:r>
              <a:rPr lang="it-IT" baseline="0" dirty="0" smtClean="0"/>
              <a:t>metodo personale.</a:t>
            </a:r>
          </a:p>
          <a:p>
            <a:r>
              <a:rPr lang="it-IT" baseline="0" dirty="0" smtClean="0"/>
              <a:t>Il metodo si basa sull’utilizzo di un dizionario in lingua inglese </a:t>
            </a:r>
            <a:r>
              <a:rPr lang="it-IT" baseline="0" smtClean="0"/>
              <a:t>e </a:t>
            </a:r>
            <a:r>
              <a:rPr lang="it-IT" baseline="0" smtClean="0"/>
              <a:t>italiano, </a:t>
            </a:r>
            <a:r>
              <a:rPr lang="it-IT" baseline="0" dirty="0" smtClean="0"/>
              <a:t>che calcola un punteggio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 sommando lo score di ogni singola parola del testo.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Ora passo</a:t>
            </a:r>
            <a:r>
              <a:rPr lang="it-IT" baseline="0" dirty="0" smtClean="0"/>
              <a:t> ad illustrare la progettazione dell’applicazione..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L’applicazione si chiama ‘Social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’.</a:t>
            </a:r>
            <a:endParaRPr lang="it-IT" dirty="0" smtClean="0"/>
          </a:p>
          <a:p>
            <a:r>
              <a:rPr lang="it-IT" dirty="0" smtClean="0"/>
              <a:t>Lo </a:t>
            </a:r>
            <a:r>
              <a:rPr lang="it-IT" dirty="0" smtClean="0"/>
              <a:t>schema logico di</a:t>
            </a:r>
            <a:r>
              <a:rPr lang="it-IT" baseline="0" dirty="0" smtClean="0"/>
              <a:t> utilizzo che si è pensato è il seguente:</a:t>
            </a:r>
          </a:p>
          <a:p>
            <a:pPr>
              <a:buFontTx/>
              <a:buChar char="-"/>
            </a:pPr>
            <a:r>
              <a:rPr lang="it-IT" baseline="0" dirty="0" smtClean="0"/>
              <a:t>Innanzitutto occorre scegliere in maniera univoca il servizio di API da utilizzare, spuntando la casella corrispondente;</a:t>
            </a:r>
          </a:p>
          <a:p>
            <a:pPr>
              <a:buFontTx/>
              <a:buChar char="-"/>
            </a:pPr>
            <a:r>
              <a:rPr lang="it-IT" baseline="0" dirty="0" smtClean="0"/>
              <a:t>Poi si inserisce nella prima casella di testo dall’alto il nome utente della persona con profilo pubblico desiderata;</a:t>
            </a:r>
          </a:p>
          <a:p>
            <a:pPr>
              <a:buFontTx/>
              <a:buChar char="-"/>
            </a:pPr>
            <a:r>
              <a:rPr lang="it-IT" baseline="0" dirty="0" smtClean="0"/>
              <a:t>Eventualmente, premendo il tasto Info si apre una finestra con una spiegazione su come reperire il nome utente esatto;</a:t>
            </a:r>
          </a:p>
          <a:p>
            <a:pPr>
              <a:buFontTx/>
              <a:buChar char="-"/>
            </a:pPr>
            <a:r>
              <a:rPr lang="it-IT" baseline="0" dirty="0" smtClean="0"/>
              <a:t>Successivamente si preme il bottone del Social Network desiderato per aprire la schermata di selezione del Post o del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;</a:t>
            </a:r>
          </a:p>
          <a:p>
            <a:pPr>
              <a:buFontTx/>
              <a:buChar char="-"/>
            </a:pPr>
            <a:r>
              <a:rPr lang="it-IT" baseline="0" dirty="0" smtClean="0"/>
              <a:t>In alternativa, si può scegliere di ottenere una valutazione di un testo a libera scelta, inserendolo nella seconda casella di testo dall’alto;</a:t>
            </a:r>
          </a:p>
          <a:p>
            <a:pPr>
              <a:buFontTx/>
              <a:buChar char="-"/>
            </a:pPr>
            <a:r>
              <a:rPr lang="it-IT" baseline="0" dirty="0" smtClean="0"/>
              <a:t>E premendo il bottone </a:t>
            </a:r>
            <a:r>
              <a:rPr lang="it-IT" baseline="0" dirty="0" err="1" smtClean="0"/>
              <a:t>Call</a:t>
            </a:r>
            <a:r>
              <a:rPr lang="it-IT" baseline="0" dirty="0" smtClean="0"/>
              <a:t> si apre la finestra di risposta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 del testo a libera scelta.</a:t>
            </a:r>
          </a:p>
          <a:p>
            <a:pPr>
              <a:buFontTx/>
              <a:buChar char="-"/>
            </a:pP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visto precedentemente nella schermata iniziale, dopo aver premuto il tasto </a:t>
            </a:r>
            <a:r>
              <a:rPr lang="it-IT" dirty="0" err="1" smtClean="0"/>
              <a:t>Facebook</a:t>
            </a:r>
            <a:r>
              <a:rPr lang="it-IT" dirty="0" smtClean="0"/>
              <a:t> o </a:t>
            </a:r>
            <a:r>
              <a:rPr lang="it-IT" dirty="0" err="1" smtClean="0"/>
              <a:t>Twitter</a:t>
            </a:r>
            <a:r>
              <a:rPr lang="it-IT" baseline="0" dirty="0" smtClean="0"/>
              <a:t> si apre la schermata corrispettiva di selezione del Post o del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La finestra comprende una serie di commenti recenti inseriti dalla persona prescelta, assieme all’immagine del profilo pubblico, il nome utente Social ed un riferimento temporaneo di quando è stato pubblicato.</a:t>
            </a:r>
          </a:p>
          <a:p>
            <a:r>
              <a:rPr lang="it-IT" baseline="0" dirty="0" smtClean="0"/>
              <a:t>Per selezionare il Post desiderato basta cliccare sopra la riga corrispondente.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finestra che contiene la risposta </a:t>
            </a:r>
            <a:r>
              <a:rPr lang="it-IT" dirty="0" err="1" smtClean="0"/>
              <a:t>Sentiment</a:t>
            </a:r>
            <a:r>
              <a:rPr lang="it-IT" dirty="0" smtClean="0"/>
              <a:t>,</a:t>
            </a:r>
            <a:r>
              <a:rPr lang="it-IT" baseline="0" dirty="0" smtClean="0"/>
              <a:t> a seconda del servizio utilizzato, è in formato grezzo JSON o XML.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In entrambi i casi si possono trovare l’etichetta ed 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Il punteggio della classificazione.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basso</a:t>
            </a:r>
            <a:r>
              <a:rPr lang="it-IT" baseline="0" dirty="0" smtClean="0"/>
              <a:t> a questa finestra si trovano 2 bottoni: il bottone OK ed il bottone SALVA.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Nel caso si prema OK la finestra viene chiusa e viene </a:t>
            </a:r>
            <a:r>
              <a:rPr lang="it-IT" baseline="0" dirty="0" err="1" smtClean="0"/>
              <a:t>rivisualizzata</a:t>
            </a:r>
            <a:r>
              <a:rPr lang="it-IT" baseline="0" dirty="0" smtClean="0"/>
              <a:t> la schermata precedente;</a:t>
            </a:r>
          </a:p>
          <a:p>
            <a:pPr marL="228600" indent="-228600">
              <a:buAutoNum type="arabicParenR"/>
            </a:pPr>
            <a:r>
              <a:rPr lang="it-IT" baseline="0" dirty="0" smtClean="0"/>
              <a:t>Nel caso si prema SALVA per memorizzare la risposta, viene creato un database con una tabella ‘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’, nei cui campi vengono memorizzati: un numero intero univoco, l’ID, il nome utente del Post, il testo del Post, il nome del servizio API utilizzato e la risposta visualizzata nella finestra.</a:t>
            </a:r>
          </a:p>
          <a:p>
            <a:pPr marL="228600" indent="-228600">
              <a:buNone/>
            </a:pPr>
            <a:r>
              <a:rPr lang="it-IT" baseline="0" dirty="0" smtClean="0"/>
              <a:t>Il file contenente il database ha un nome indicativo: ad esempio se la valutazione viene fatta su un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 di Barack Obama, il file si chiama Twitter_BarackObama.db.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Ora vedremo la fase di implementazione dell’</a:t>
            </a:r>
            <a:r>
              <a:rPr lang="it-IT" dirty="0" err="1" smtClean="0"/>
              <a:t>applicazione…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smtClean="0"/>
              <a:t>Come sistema operativo su cui sviluppare e testare l’applicazione è stato scelto </a:t>
            </a:r>
            <a:r>
              <a:rPr lang="it-IT" dirty="0" err="1" smtClean="0"/>
              <a:t>Android</a:t>
            </a:r>
            <a:r>
              <a:rPr lang="it-IT" dirty="0" smtClean="0"/>
              <a:t>;</a:t>
            </a:r>
          </a:p>
          <a:p>
            <a:pPr marL="228600" indent="-228600">
              <a:buAutoNum type="arabicParenR"/>
            </a:pPr>
            <a:endParaRPr lang="it-IT" dirty="0" smtClean="0"/>
          </a:p>
          <a:p>
            <a:pPr marL="228600" indent="-228600">
              <a:buAutoNum type="arabicParenR"/>
            </a:pPr>
            <a:r>
              <a:rPr lang="it-IT" dirty="0" smtClean="0"/>
              <a:t>Per quanto riguarda i</a:t>
            </a:r>
            <a:r>
              <a:rPr lang="it-IT" baseline="0" dirty="0" smtClean="0"/>
              <a:t> Software e le librerie da utilizzare, la scelta è caduta su:</a:t>
            </a:r>
          </a:p>
          <a:p>
            <a:pPr marL="228600" indent="-228600">
              <a:buFontTx/>
              <a:buChar char="-"/>
            </a:pPr>
            <a:r>
              <a:rPr lang="it-IT" baseline="0" dirty="0" err="1" smtClean="0"/>
              <a:t>Titanium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Appcelerator</a:t>
            </a:r>
            <a:endParaRPr lang="it-IT" baseline="0" dirty="0" smtClean="0"/>
          </a:p>
          <a:p>
            <a:pPr marL="228600" indent="-228600">
              <a:buFontTx/>
              <a:buChar char="-"/>
            </a:pPr>
            <a:r>
              <a:rPr lang="it-IT" baseline="0" dirty="0" err="1" smtClean="0"/>
              <a:t>SQLite</a:t>
            </a:r>
            <a:r>
              <a:rPr lang="it-IT" baseline="0" dirty="0" smtClean="0"/>
              <a:t> e</a:t>
            </a:r>
          </a:p>
          <a:p>
            <a:pPr marL="228600" indent="-228600">
              <a:buFontTx/>
              <a:buChar char="-"/>
            </a:pPr>
            <a:r>
              <a:rPr lang="it-IT" dirty="0" smtClean="0"/>
              <a:t>Il web</a:t>
            </a:r>
            <a:r>
              <a:rPr lang="it-IT" baseline="0" dirty="0" smtClean="0"/>
              <a:t> service </a:t>
            </a:r>
            <a:r>
              <a:rPr lang="it-IT" baseline="0" dirty="0" err="1" smtClean="0"/>
              <a:t>Flask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Titanium</a:t>
            </a:r>
            <a:r>
              <a:rPr lang="it-IT" dirty="0" smtClean="0"/>
              <a:t> di </a:t>
            </a:r>
            <a:r>
              <a:rPr lang="it-IT" dirty="0" err="1" smtClean="0"/>
              <a:t>Appcelerator</a:t>
            </a:r>
            <a:r>
              <a:rPr lang="it-IT" dirty="0" smtClean="0"/>
              <a:t> è un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Framework</a:t>
            </a:r>
            <a:r>
              <a:rPr lang="it-IT" baseline="0" dirty="0" smtClean="0"/>
              <a:t> Open Source che permette di creare applicazioni su diverse piattaforme come: </a:t>
            </a:r>
            <a:r>
              <a:rPr lang="it-IT" baseline="0" dirty="0" err="1" smtClean="0"/>
              <a:t>iOS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Android</a:t>
            </a:r>
            <a:r>
              <a:rPr lang="it-IT" baseline="0" dirty="0" smtClean="0"/>
              <a:t>, Windows </a:t>
            </a:r>
            <a:r>
              <a:rPr lang="it-IT" baseline="0" dirty="0" err="1" smtClean="0"/>
              <a:t>Phone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BlackBerry</a:t>
            </a:r>
            <a:r>
              <a:rPr lang="it-IT" baseline="0" dirty="0" smtClean="0"/>
              <a:t> OS.</a:t>
            </a:r>
          </a:p>
          <a:p>
            <a:r>
              <a:rPr lang="it-IT" baseline="0" dirty="0" smtClean="0"/>
              <a:t>Esso è un ambiente di sviluppo </a:t>
            </a:r>
            <a:r>
              <a:rPr lang="it-IT" baseline="0" dirty="0" err="1" smtClean="0"/>
              <a:t>Cross-Platform</a:t>
            </a:r>
            <a:r>
              <a:rPr lang="it-IT" baseline="0" dirty="0" smtClean="0"/>
              <a:t>, cioè può funzionare su diversi sistemi utilizzando un unico linguaggio di programmazione nel codice: il </a:t>
            </a:r>
            <a:r>
              <a:rPr lang="it-IT" baseline="0" dirty="0" err="1" smtClean="0"/>
              <a:t>JavaScript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Quest’ultima caratteristica è stata determinante nella scelta, perché permette di non essere vincolati ad un unico sistema operativo, e con poche modifiche al codice un’applicazione può essere resa funzionante anche per le altre piattaforme.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Qualsiasi sviluppatore che</a:t>
            </a:r>
            <a:r>
              <a:rPr lang="it-IT" baseline="0" dirty="0" smtClean="0"/>
              <a:t> voglia</a:t>
            </a:r>
            <a:r>
              <a:rPr lang="it-IT" dirty="0" smtClean="0"/>
              <a:t> utilizzare funzioni legate</a:t>
            </a:r>
            <a:r>
              <a:rPr lang="it-IT" baseline="0" dirty="0" smtClean="0"/>
              <a:t> ai Social Network </a:t>
            </a:r>
            <a:r>
              <a:rPr lang="it-IT" baseline="0" dirty="0" err="1" smtClean="0"/>
              <a:t>Facebook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Twitter</a:t>
            </a:r>
            <a:r>
              <a:rPr lang="it-IT" baseline="0" dirty="0" smtClean="0"/>
              <a:t>, necessita di ottenere dei permessi registrando la propria applicazione sulle rispettive pagine di sviluppo. Questi permessi variano in base al livello di dati sensibili richiesti; in questa applicazione si fa riferimento a Post o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 di persone con profilo pubblico, quindi i permessi sono stati rilasciati immediatamente</a:t>
            </a:r>
            <a:r>
              <a:rPr lang="it-IT" baseline="0" dirty="0" smtClean="0"/>
              <a:t>.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Innanzitutto</a:t>
            </a:r>
            <a:r>
              <a:rPr lang="it-IT" baseline="0" dirty="0" smtClean="0"/>
              <a:t> per capire i</a:t>
            </a:r>
            <a:r>
              <a:rPr lang="it-IT" dirty="0" smtClean="0"/>
              <a:t>l lavoro svolto in questo progetto</a:t>
            </a:r>
            <a:r>
              <a:rPr lang="it-IT" baseline="0" dirty="0" smtClean="0"/>
              <a:t> occorre introdurre il concetto di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>
                <a:latin typeface="+mn-lt"/>
              </a:rPr>
              <a:t>Con </a:t>
            </a:r>
            <a:r>
              <a:rPr lang="it-IT" baseline="0" dirty="0" err="1" smtClean="0">
                <a:latin typeface="+mn-lt"/>
              </a:rPr>
              <a:t>Sentiment</a:t>
            </a:r>
            <a:r>
              <a:rPr lang="it-IT" baseline="0" dirty="0" smtClean="0">
                <a:latin typeface="+mn-lt"/>
              </a:rPr>
              <a:t> </a:t>
            </a:r>
            <a:r>
              <a:rPr lang="it-IT" baseline="0" dirty="0" err="1" smtClean="0">
                <a:latin typeface="+mn-lt"/>
              </a:rPr>
              <a:t>Analysis</a:t>
            </a:r>
            <a:r>
              <a:rPr lang="it-IT" baseline="0" dirty="0" smtClean="0">
                <a:latin typeface="+mn-lt"/>
              </a:rPr>
              <a:t> si intende </a:t>
            </a:r>
            <a:r>
              <a:rPr lang="it-IT" sz="1200" baseline="0" dirty="0" smtClean="0">
                <a:latin typeface="+mn-lt"/>
                <a:cs typeface="Arial" pitchFamily="34" charset="0"/>
              </a:rPr>
              <a:t>l</a:t>
            </a:r>
            <a:r>
              <a:rPr lang="it-IT" sz="1200" dirty="0" smtClean="0">
                <a:latin typeface="+mn-lt"/>
                <a:cs typeface="Arial" pitchFamily="34" charset="0"/>
              </a:rPr>
              <a:t>’insieme delle tecniche utilizzate per il trattamento del linguaggio naturale, al fine di estrarre e </a:t>
            </a:r>
            <a:r>
              <a:rPr lang="it-IT" sz="1200" b="1" u="sng" dirty="0" smtClean="0">
                <a:latin typeface="+mn-lt"/>
                <a:cs typeface="Arial" pitchFamily="34" charset="0"/>
              </a:rPr>
              <a:t>classificare</a:t>
            </a:r>
            <a:r>
              <a:rPr lang="it-IT" sz="1200" dirty="0" smtClean="0">
                <a:latin typeface="+mn-lt"/>
                <a:cs typeface="Arial" pitchFamily="34" charset="0"/>
              </a:rPr>
              <a:t> da una fonte di testo </a:t>
            </a:r>
            <a:r>
              <a:rPr lang="it-IT" sz="1200" dirty="0" smtClean="0">
                <a:latin typeface="+mn-lt"/>
                <a:cs typeface="Arial" pitchFamily="34" charset="0"/>
              </a:rPr>
              <a:t>lo</a:t>
            </a:r>
            <a:r>
              <a:rPr lang="it-IT" sz="1200" baseline="0" dirty="0" smtClean="0">
                <a:latin typeface="+mn-lt"/>
                <a:cs typeface="Arial" pitchFamily="34" charset="0"/>
              </a:rPr>
              <a:t> stato d’animo</a:t>
            </a:r>
            <a:r>
              <a:rPr lang="it-IT" sz="1200" dirty="0" smtClean="0">
                <a:latin typeface="+mn-lt"/>
                <a:cs typeface="Arial" pitchFamily="34" charset="0"/>
              </a:rPr>
              <a:t> </a:t>
            </a:r>
            <a:r>
              <a:rPr lang="it-IT" sz="1200" dirty="0" smtClean="0">
                <a:latin typeface="+mn-lt"/>
                <a:cs typeface="Arial" pitchFamily="34" charset="0"/>
              </a:rPr>
              <a:t>riguardo un certo argomento.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servizio con </a:t>
            </a:r>
            <a:r>
              <a:rPr lang="it-IT" dirty="0" smtClean="0"/>
              <a:t>una prima approssimazione di metodo </a:t>
            </a:r>
            <a:r>
              <a:rPr lang="it-IT" dirty="0" smtClean="0"/>
              <a:t>personale è implementato con uno Script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Python</a:t>
            </a:r>
            <a:r>
              <a:rPr lang="it-IT" baseline="0" dirty="0" smtClean="0"/>
              <a:t> che utilizza le librerie </a:t>
            </a:r>
            <a:r>
              <a:rPr lang="it-IT" baseline="0" dirty="0" err="1" smtClean="0"/>
              <a:t>Flask</a:t>
            </a:r>
            <a:r>
              <a:rPr lang="it-IT" baseline="0" dirty="0" smtClean="0"/>
              <a:t>; esso accetta richieste di classificazione tramite il protocollo POST e utilizza il formato JSON sia in fase di richiesta che in fase di risposta.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Vediamo ora le prove sperimentali ed una valutazione sui risultati ottenuti.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poter testare</a:t>
            </a:r>
            <a:r>
              <a:rPr lang="it-IT" baseline="0" dirty="0" smtClean="0"/>
              <a:t> tutti i servizi, è stato creato un </a:t>
            </a:r>
            <a:r>
              <a:rPr lang="it-IT" baseline="0" dirty="0" err="1" smtClean="0"/>
              <a:t>Dataset</a:t>
            </a:r>
            <a:r>
              <a:rPr lang="it-IT" baseline="0" dirty="0" smtClean="0"/>
              <a:t> di riferimento, composto da 30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, così suddivisi:</a:t>
            </a:r>
          </a:p>
          <a:p>
            <a:pPr>
              <a:buFontTx/>
              <a:buChar char="-"/>
            </a:pPr>
            <a:r>
              <a:rPr lang="it-IT" baseline="0" dirty="0" smtClean="0"/>
              <a:t>10 di Barack Obama</a:t>
            </a:r>
          </a:p>
          <a:p>
            <a:pPr>
              <a:buFontTx/>
              <a:buChar char="-"/>
            </a:pPr>
            <a:r>
              <a:rPr lang="it-IT" baseline="0" dirty="0" smtClean="0"/>
              <a:t>10 di Putin e </a:t>
            </a:r>
          </a:p>
          <a:p>
            <a:pPr>
              <a:buFontTx/>
              <a:buChar char="-"/>
            </a:pPr>
            <a:r>
              <a:rPr lang="it-IT" baseline="0" dirty="0" smtClean="0"/>
              <a:t>10 di Papa Francesco</a:t>
            </a:r>
          </a:p>
          <a:p>
            <a:pPr>
              <a:buFontTx/>
              <a:buNone/>
            </a:pPr>
            <a:r>
              <a:rPr lang="it-IT" baseline="0" dirty="0" smtClean="0"/>
              <a:t>Questo </a:t>
            </a:r>
            <a:r>
              <a:rPr lang="it-IT" baseline="0" dirty="0" err="1" smtClean="0"/>
              <a:t>Dataset</a:t>
            </a:r>
            <a:r>
              <a:rPr lang="it-IT" baseline="0" dirty="0" smtClean="0"/>
              <a:t> di 30 elementi è stato poi inviato ad ogni servizio di API contemplato in questo progetto.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</a:t>
            </a:r>
            <a:r>
              <a:rPr lang="it-IT" baseline="0" dirty="0" smtClean="0"/>
              <a:t> poter giudicare l’efficacia di ogni servizio, è stato pensato di usare un indice chiamato </a:t>
            </a:r>
            <a:r>
              <a:rPr lang="it-IT" baseline="0" dirty="0" err="1" smtClean="0"/>
              <a:t>Precision</a:t>
            </a:r>
            <a:r>
              <a:rPr lang="it-IT" baseline="0" dirty="0" smtClean="0"/>
              <a:t>, adattato a questo caso d’uso.</a:t>
            </a:r>
          </a:p>
          <a:p>
            <a:r>
              <a:rPr lang="it-IT" baseline="0" dirty="0" smtClean="0"/>
              <a:t>Si sono definiti:</a:t>
            </a:r>
          </a:p>
          <a:p>
            <a:pPr>
              <a:buFontTx/>
              <a:buChar char="-"/>
            </a:pPr>
            <a:r>
              <a:rPr lang="it-IT" baseline="0" dirty="0" smtClean="0"/>
              <a:t>l’insieme R come l’insieme delle valutazioni soggettive date ad ogni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 compreso nel </a:t>
            </a:r>
            <a:r>
              <a:rPr lang="it-IT" baseline="0" dirty="0" err="1" smtClean="0"/>
              <a:t>Dataset</a:t>
            </a:r>
            <a:endParaRPr lang="it-IT" baseline="0" dirty="0" smtClean="0"/>
          </a:p>
          <a:p>
            <a:pPr>
              <a:buFontTx/>
              <a:buChar char="-"/>
            </a:pPr>
            <a:r>
              <a:rPr lang="it-IT" baseline="0" dirty="0" smtClean="0"/>
              <a:t>l’insieme A composto dalle risposte avute dai servizi dopo l’invio dei </a:t>
            </a:r>
            <a:r>
              <a:rPr lang="it-IT" baseline="0" dirty="0" err="1" smtClean="0"/>
              <a:t>Tweet</a:t>
            </a:r>
            <a:r>
              <a:rPr lang="it-IT" baseline="0" dirty="0" smtClean="0"/>
              <a:t> del </a:t>
            </a:r>
            <a:r>
              <a:rPr lang="it-IT" baseline="0" dirty="0" err="1" smtClean="0"/>
              <a:t>Dataset</a:t>
            </a:r>
            <a:endParaRPr lang="it-IT" baseline="0" dirty="0" smtClean="0"/>
          </a:p>
          <a:p>
            <a:pPr>
              <a:buFontTx/>
              <a:buChar char="-"/>
            </a:pPr>
            <a:r>
              <a:rPr lang="it-IT" baseline="0" dirty="0" smtClean="0"/>
              <a:t>|Ra| l’intersezione tra questi 2 insiemi</a:t>
            </a:r>
          </a:p>
          <a:p>
            <a:pPr>
              <a:buFontTx/>
              <a:buNone/>
            </a:pPr>
            <a:r>
              <a:rPr lang="it-IT" baseline="0" dirty="0" smtClean="0"/>
              <a:t>Poi l’indice </a:t>
            </a:r>
            <a:r>
              <a:rPr lang="it-IT" baseline="0" dirty="0" err="1" smtClean="0"/>
              <a:t>Precision</a:t>
            </a:r>
            <a:r>
              <a:rPr lang="it-IT" baseline="0" dirty="0" smtClean="0"/>
              <a:t> è calcolato come il rapporto tra l’insieme Ra e l’insieme 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Ecco</a:t>
            </a:r>
            <a:r>
              <a:rPr lang="it-IT" baseline="0" dirty="0" smtClean="0"/>
              <a:t> la tabella dei risultati ottenuti.</a:t>
            </a:r>
          </a:p>
          <a:p>
            <a:pPr>
              <a:buFontTx/>
              <a:buChar char="-"/>
            </a:pPr>
            <a:r>
              <a:rPr lang="it-IT" baseline="0" dirty="0" smtClean="0"/>
              <a:t>Si può notare come l’efficacia migliore sia </a:t>
            </a:r>
            <a:r>
              <a:rPr lang="it-IT" baseline="0" dirty="0" smtClean="0"/>
              <a:t>risultata </a:t>
            </a:r>
            <a:r>
              <a:rPr lang="it-IT" baseline="0" dirty="0" smtClean="0"/>
              <a:t>per il servizio </a:t>
            </a:r>
            <a:r>
              <a:rPr lang="it-IT" baseline="0" dirty="0" err="1" smtClean="0"/>
              <a:t>Alchemy</a:t>
            </a:r>
            <a:r>
              <a:rPr lang="it-IT" baseline="0" dirty="0" smtClean="0"/>
              <a:t> con il 77%, </a:t>
            </a:r>
          </a:p>
          <a:p>
            <a:pPr>
              <a:buFontTx/>
              <a:buChar char="-"/>
            </a:pPr>
            <a:r>
              <a:rPr lang="it-IT" baseline="0" dirty="0" smtClean="0"/>
              <a:t>mentre </a:t>
            </a:r>
            <a:r>
              <a:rPr lang="it-IT" baseline="0" dirty="0" smtClean="0"/>
              <a:t>quelli peggiori sono risultati </a:t>
            </a:r>
            <a:r>
              <a:rPr lang="it-IT" baseline="0" dirty="0" smtClean="0"/>
              <a:t>per </a:t>
            </a:r>
            <a:r>
              <a:rPr lang="it-IT" baseline="0" dirty="0" smtClean="0"/>
              <a:t>i servizi </a:t>
            </a:r>
            <a:r>
              <a:rPr lang="it-IT" baseline="0" dirty="0" err="1" smtClean="0"/>
              <a:t>Skyttle</a:t>
            </a:r>
            <a:r>
              <a:rPr lang="it-IT" baseline="0" dirty="0" smtClean="0"/>
              <a:t> ed il metodo personale </a:t>
            </a:r>
            <a:r>
              <a:rPr lang="it-IT" baseline="0" dirty="0" smtClean="0"/>
              <a:t>con il 27</a:t>
            </a:r>
            <a:r>
              <a:rPr lang="it-IT" baseline="0" dirty="0" smtClean="0"/>
              <a:t>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it-IT" baseline="0" dirty="0" smtClean="0"/>
              <a:t> prima vista, i risultati di questa tabella indicano percentuali abbastanza basse di efficacia relativa.</a:t>
            </a:r>
          </a:p>
          <a:p>
            <a:pPr>
              <a:buFontTx/>
              <a:buChar char="-"/>
            </a:pPr>
            <a:r>
              <a:rPr lang="it-IT" baseline="0" dirty="0" smtClean="0"/>
              <a:t>Bisogna </a:t>
            </a:r>
            <a:r>
              <a:rPr lang="it-IT" baseline="0" dirty="0" smtClean="0"/>
              <a:t>comunque tenere in considerazione </a:t>
            </a:r>
            <a:r>
              <a:rPr lang="it-IT" baseline="0" dirty="0" smtClean="0"/>
              <a:t>che il campo di ricerca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 è in costante evoluzione, data la complessità dell’obiettivo finale.</a:t>
            </a:r>
          </a:p>
          <a:p>
            <a:pPr>
              <a:buFontTx/>
              <a:buChar char="-"/>
            </a:pPr>
            <a:r>
              <a:rPr lang="it-IT" baseline="0" dirty="0" smtClean="0"/>
              <a:t>Il metodo personale è una prima approssimazione di un metodo commerciale, per cui il risultato rientra nelle previsioni iniziali. </a:t>
            </a:r>
            <a:endParaRPr lang="it-IT" baseline="0" dirty="0" smtClean="0"/>
          </a:p>
          <a:p>
            <a:r>
              <a:rPr lang="it-IT" baseline="0" dirty="0" smtClean="0"/>
              <a:t>- Inoltre</a:t>
            </a:r>
            <a:r>
              <a:rPr lang="it-IT" baseline="0" dirty="0" smtClean="0"/>
              <a:t>, i </a:t>
            </a:r>
            <a:r>
              <a:rPr lang="it-IT" baseline="0" dirty="0" smtClean="0"/>
              <a:t>10 servizi sono </a:t>
            </a:r>
            <a:r>
              <a:rPr lang="it-IT" baseline="0" dirty="0" smtClean="0"/>
              <a:t>stati utilizzati in modalità Trial, o di prova gratuita, per cui è possibile che se acquistati a fini commerciali, essi possano risultare più accurati o migliorati.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Pensando</a:t>
            </a:r>
            <a:r>
              <a:rPr lang="it-IT" baseline="0" dirty="0" smtClean="0"/>
              <a:t> agli obiettivi del progetto, si può concludere che:</a:t>
            </a:r>
          </a:p>
          <a:p>
            <a:pPr marL="521208" indent="-457200" algn="just">
              <a:buFont typeface="+mj-lt"/>
              <a:buAutoNum type="arabicPeriod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L’applicazione ‘Social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’ risulta essere funzionante su un dispositivo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ed interagisce con tutti i servizi di API ed i Social Network del progetto;</a:t>
            </a:r>
          </a:p>
          <a:p>
            <a:pPr marL="521208" indent="-457200" algn="just">
              <a:buFont typeface="+mj-lt"/>
              <a:buAutoNum type="arabicPeriod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E’ stato ottenuto un quadro generale sui servizi di API per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con un indice di efficacia;</a:t>
            </a:r>
          </a:p>
          <a:p>
            <a:pPr marL="521208" indent="-457200" algn="just">
              <a:buFont typeface="+mj-lt"/>
              <a:buAutoNum type="arabicPeriod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E’ stato emulato un servizio di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Rest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web service che risponde alle richieste inoltrate con una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semplica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classificazione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Nonostante gli obiettivi</a:t>
            </a:r>
            <a:r>
              <a:rPr lang="it-IT" baseline="0" dirty="0" smtClean="0"/>
              <a:t> iniziali siano stati raggiunti, esistono dei punti che potrebbero essere sviluppati, come:</a:t>
            </a:r>
          </a:p>
          <a:p>
            <a:pPr algn="just"/>
            <a:r>
              <a:rPr lang="it-IT" sz="1200" smtClean="0">
                <a:latin typeface="Arial" pitchFamily="34" charset="0"/>
                <a:cs typeface="Arial" pitchFamily="34" charset="0"/>
              </a:rPr>
              <a:t>- Ampliare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e migliorare il metodo di classificazione usato nel servizio di API personalizzato;</a:t>
            </a:r>
          </a:p>
          <a:p>
            <a:pPr algn="just"/>
            <a:r>
              <a:rPr lang="it-IT" sz="1200" dirty="0" smtClean="0">
                <a:latin typeface="Arial" pitchFamily="34" charset="0"/>
                <a:cs typeface="Arial" pitchFamily="34" charset="0"/>
              </a:rPr>
              <a:t>- Incrementare il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Rest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Web Service con l’accettazione di altri tipi di metodo oltre il Post;</a:t>
            </a:r>
          </a:p>
          <a:p>
            <a:pPr algn="just"/>
            <a:r>
              <a:rPr lang="it-IT" sz="1200" dirty="0" smtClean="0">
                <a:latin typeface="Arial" pitchFamily="34" charset="0"/>
                <a:cs typeface="Arial" pitchFamily="34" charset="0"/>
              </a:rPr>
              <a:t>- Perfezionare l’interfaccia grafica e velocizzare l’applicazione;</a:t>
            </a:r>
          </a:p>
          <a:p>
            <a:pPr algn="just"/>
            <a:r>
              <a:rPr lang="it-IT" sz="1200" dirty="0" smtClean="0">
                <a:latin typeface="Arial" pitchFamily="34" charset="0"/>
                <a:cs typeface="Arial" pitchFamily="34" charset="0"/>
              </a:rPr>
              <a:t>- Testare l’applicazione per gli altri sistemi operativi, quali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, Windows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Phone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BlackBerry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OS.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Grazie a tutti per l’attenzione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 classificazione, generalmente</a:t>
            </a:r>
            <a:r>
              <a:rPr lang="it-IT" baseline="0" dirty="0" smtClean="0"/>
              <a:t> </a:t>
            </a:r>
            <a:r>
              <a:rPr lang="it-IT" dirty="0" smtClean="0"/>
              <a:t>ci si riferisce</a:t>
            </a:r>
            <a:r>
              <a:rPr lang="it-IT" baseline="0" dirty="0" smtClean="0"/>
              <a:t> al fatto di assegnare al testo una coppia di attributi che sono:</a:t>
            </a:r>
          </a:p>
          <a:p>
            <a:endParaRPr lang="it-IT" baseline="0" dirty="0" smtClean="0"/>
          </a:p>
          <a:p>
            <a:r>
              <a:rPr lang="it-IT" baseline="0" dirty="0" smtClean="0"/>
              <a:t>1) Un’etichetta, che solitamente può essere del tipo: positiva, negativa o neutrale </a:t>
            </a:r>
            <a:r>
              <a:rPr lang="it-IT" baseline="0" dirty="0" err="1" smtClean="0"/>
              <a:t>e…</a:t>
            </a:r>
            <a:r>
              <a:rPr lang="it-IT" baseline="0" dirty="0" smtClean="0"/>
              <a:t>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2) Un punteggio, il</a:t>
            </a:r>
            <a:r>
              <a:rPr lang="it-IT" baseline="0" dirty="0" smtClean="0"/>
              <a:t> cui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di valori è a discrezione di chi effettua la valutazione.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Questa coppia di attributi ha l’obiettivo di misurare il sentimento o l’umore di un soggetto rispetto ad un certo argomento.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progetto nasce con 3 obiettivi principali:</a:t>
            </a:r>
          </a:p>
          <a:p>
            <a:pPr algn="just">
              <a:buFont typeface="Wingdings" pitchFamily="2" charset="2"/>
              <a:buNone/>
            </a:pPr>
            <a:r>
              <a:rPr lang="it-IT" dirty="0" smtClean="0"/>
              <a:t>- </a:t>
            </a:r>
            <a:r>
              <a:rPr lang="it-IT" sz="1200" b="1" u="sng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Progettare e sviluppare un’applicazione</a:t>
            </a:r>
            <a:r>
              <a:rPr lang="it-IT" sz="1200" dirty="0" smtClean="0">
                <a:latin typeface="+mn-lt"/>
                <a:cs typeface="Arial" pitchFamily="34" charset="0"/>
              </a:rPr>
              <a:t> per dispositivi mobili in grado di dare una valutazione </a:t>
            </a:r>
            <a:r>
              <a:rPr lang="it-IT" sz="1200" dirty="0" err="1" smtClean="0">
                <a:latin typeface="+mn-lt"/>
                <a:cs typeface="Arial" pitchFamily="34" charset="0"/>
              </a:rPr>
              <a:t>Sentiment</a:t>
            </a:r>
            <a:r>
              <a:rPr lang="it-IT" sz="1200" dirty="0" smtClean="0">
                <a:latin typeface="+mn-lt"/>
                <a:cs typeface="Arial" pitchFamily="34" charset="0"/>
              </a:rPr>
              <a:t> ai Post pubblici di </a:t>
            </a:r>
            <a:r>
              <a:rPr lang="it-IT" sz="1200" dirty="0" err="1" smtClean="0">
                <a:latin typeface="+mn-lt"/>
                <a:cs typeface="Arial" pitchFamily="34" charset="0"/>
              </a:rPr>
              <a:t>Facebook</a:t>
            </a:r>
            <a:r>
              <a:rPr lang="it-IT" sz="1200" dirty="0" smtClean="0">
                <a:latin typeface="+mn-lt"/>
                <a:cs typeface="Arial" pitchFamily="34" charset="0"/>
              </a:rPr>
              <a:t> o </a:t>
            </a:r>
            <a:r>
              <a:rPr lang="it-IT" sz="1200" dirty="0" err="1" smtClean="0">
                <a:latin typeface="+mn-lt"/>
                <a:cs typeface="Arial" pitchFamily="34" charset="0"/>
              </a:rPr>
              <a:t>Twitter</a:t>
            </a:r>
            <a:r>
              <a:rPr lang="it-IT" sz="1200" dirty="0" smtClean="0">
                <a:latin typeface="+mn-lt"/>
                <a:cs typeface="Arial" pitchFamily="34" charset="0"/>
              </a:rPr>
              <a:t>, o ad un testo a libera scelta.</a:t>
            </a:r>
          </a:p>
          <a:p>
            <a:pPr algn="just">
              <a:buNone/>
            </a:pPr>
            <a:endParaRPr lang="it-IT" sz="1200" dirty="0" smtClean="0">
              <a:latin typeface="+mn-lt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it-IT" sz="1200" b="1" u="sng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- Testare</a:t>
            </a:r>
            <a:r>
              <a:rPr lang="it-IT" sz="1200" dirty="0" smtClean="0">
                <a:latin typeface="+mn-lt"/>
                <a:cs typeface="Arial" pitchFamily="34" charset="0"/>
              </a:rPr>
              <a:t> i principali servizi web di </a:t>
            </a:r>
            <a:r>
              <a:rPr lang="it-IT" sz="1200" b="1" u="sng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API per </a:t>
            </a:r>
            <a:r>
              <a:rPr lang="it-IT" sz="1200" b="1" u="sng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Sentiment</a:t>
            </a:r>
            <a:r>
              <a:rPr lang="it-IT" sz="1200" b="1" u="sng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it-IT" sz="1200" b="1" u="sng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Analysis</a:t>
            </a:r>
            <a:r>
              <a:rPr lang="it-IT" sz="1200" dirty="0" smtClean="0">
                <a:latin typeface="+mn-lt"/>
                <a:cs typeface="Arial" pitchFamily="34" charset="0"/>
              </a:rPr>
              <a:t>, al fine di avere un quadro generale del prodotto offerto.</a:t>
            </a:r>
          </a:p>
          <a:p>
            <a:pPr algn="just">
              <a:buNone/>
            </a:pPr>
            <a:endParaRPr lang="it-IT" sz="1200" dirty="0" smtClean="0">
              <a:latin typeface="+mn-lt"/>
              <a:cs typeface="Arial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it-IT" sz="1200" b="1" u="sng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-</a:t>
            </a:r>
            <a:r>
              <a:rPr lang="it-IT" sz="1200" b="1" u="sng" baseline="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Emulare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tecnologico di uno di questi servizi, implementando un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Service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si interfacci con l’applicazione, e restituisca una prima approssimazione di classificazione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Sentiment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1200" dirty="0" smtClean="0">
              <a:latin typeface="+mn-lt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 smtClean="0"/>
              <a:t>Nel</a:t>
            </a:r>
            <a:r>
              <a:rPr lang="it-IT" baseline="0" dirty="0" smtClean="0"/>
              <a:t> corso</a:t>
            </a:r>
            <a:r>
              <a:rPr lang="it-IT" dirty="0" smtClean="0"/>
              <a:t> della realizzazione di questo progetto</a:t>
            </a:r>
            <a:r>
              <a:rPr lang="it-IT" baseline="0" dirty="0" smtClean="0"/>
              <a:t> si sono affrontate le seguenti problematiche:</a:t>
            </a:r>
          </a:p>
          <a:p>
            <a:pPr algn="l"/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1) La prima è stata lo </a:t>
            </a:r>
            <a:r>
              <a:rPr lang="it-IT" sz="1200" baseline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tudio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dei</a:t>
            </a:r>
            <a:r>
              <a:rPr lang="it-IT" sz="1200" baseline="0" dirty="0" smtClean="0">
                <a:latin typeface="Arial" pitchFamily="34" charset="0"/>
                <a:cs typeface="Arial" pitchFamily="34" charset="0"/>
              </a:rPr>
              <a:t> servizi di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API per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;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dirty="0" smtClean="0"/>
              <a:t>2)</a:t>
            </a:r>
            <a:r>
              <a:rPr lang="it-IT" baseline="0" dirty="0" smtClean="0"/>
              <a:t> Poi si è passati alla progettazione dell’applicazione</a:t>
            </a:r>
          </a:p>
          <a:p>
            <a:pPr algn="l"/>
            <a:r>
              <a:rPr lang="it-IT" baseline="0" dirty="0" smtClean="0"/>
              <a:t>3) All’implementazione dell’applicazione e</a:t>
            </a:r>
          </a:p>
          <a:p>
            <a:pPr algn="l"/>
            <a:r>
              <a:rPr lang="it-IT" baseline="0" dirty="0" smtClean="0"/>
              <a:t>4) Infine si sono effettuate prove sperimentali e sono stati valutati i risultati ottenuti</a:t>
            </a:r>
          </a:p>
          <a:p>
            <a:pPr algn="l"/>
            <a:endParaRPr lang="it-IT" baseline="0" dirty="0" smtClean="0"/>
          </a:p>
          <a:p>
            <a:pPr algn="l"/>
            <a:r>
              <a:rPr lang="it-IT" baseline="0" dirty="0" smtClean="0"/>
              <a:t>Inizio illustrando </a:t>
            </a:r>
            <a:r>
              <a:rPr lang="it-IT" baseline="0" dirty="0" smtClean="0"/>
              <a:t>i servizi per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Analysis…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Dopo una ricerca online, sono stati selezionati 10 </a:t>
            </a:r>
            <a:r>
              <a:rPr lang="it-IT" dirty="0" smtClean="0"/>
              <a:t>servizi commerciali </a:t>
            </a:r>
            <a:r>
              <a:rPr lang="it-IT" dirty="0" smtClean="0"/>
              <a:t>di API per </a:t>
            </a:r>
            <a:r>
              <a:rPr lang="it-IT" dirty="0" err="1" smtClean="0"/>
              <a:t>Sentiment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In questa e nella</a:t>
            </a:r>
            <a:r>
              <a:rPr lang="it-IT" baseline="0" dirty="0" smtClean="0"/>
              <a:t> prossima tabella sono state raccolte le principali caratteristiche di ognuno.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Nelle rispettive colonne della prima tabella sono indicati:</a:t>
            </a:r>
          </a:p>
          <a:p>
            <a:pPr>
              <a:buFontTx/>
              <a:buChar char="-"/>
            </a:pPr>
            <a:r>
              <a:rPr lang="it-IT" baseline="0" dirty="0" smtClean="0"/>
              <a:t>Se occorrono o meno una registrazione ed una chiave d’accesso per l’utilizzo come prova gratuita;</a:t>
            </a:r>
          </a:p>
          <a:p>
            <a:pPr>
              <a:buFontTx/>
              <a:buChar char="-"/>
            </a:pPr>
            <a:r>
              <a:rPr lang="it-IT" baseline="0" dirty="0" smtClean="0"/>
              <a:t>I limiti di numero di richieste, di numero di caratteri o peso della richiesta se sono presenti;</a:t>
            </a:r>
          </a:p>
          <a:p>
            <a:pPr>
              <a:buFontTx/>
              <a:buChar char="-"/>
            </a:pPr>
            <a:r>
              <a:rPr lang="it-IT" baseline="0" dirty="0" smtClean="0"/>
              <a:t>Il formato della risposta del servizio</a:t>
            </a:r>
          </a:p>
          <a:p>
            <a:pPr>
              <a:buFontTx/>
              <a:buChar char="-"/>
            </a:pPr>
            <a:r>
              <a:rPr lang="it-IT" baseline="0" dirty="0" smtClean="0"/>
              <a:t>Le lingue supportate nell’analisi; da notare che solo 2 di questi servizi supportano la lingua </a:t>
            </a:r>
            <a:r>
              <a:rPr lang="it-IT" baseline="0" dirty="0" err="1" smtClean="0"/>
              <a:t>italiana…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Nelle colonne di questa seconda tabella sono</a:t>
            </a:r>
            <a:r>
              <a:rPr lang="it-IT" baseline="0" dirty="0" smtClean="0"/>
              <a:t> descritti:</a:t>
            </a:r>
          </a:p>
          <a:p>
            <a:pPr>
              <a:buFontTx/>
              <a:buChar char="-"/>
            </a:pPr>
            <a:r>
              <a:rPr lang="it-IT" baseline="0" dirty="0" smtClean="0"/>
              <a:t>Se presenti le possibili etichette contemplate nella risposta;</a:t>
            </a:r>
          </a:p>
          <a:p>
            <a:pPr>
              <a:buFontTx/>
              <a:buChar char="-"/>
            </a:pPr>
            <a:r>
              <a:rPr lang="it-IT" baseline="0" dirty="0" smtClean="0"/>
              <a:t>I punteggi adottati ed il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nel quale sono compresi;</a:t>
            </a:r>
          </a:p>
          <a:p>
            <a:pPr>
              <a:buFontTx/>
              <a:buChar char="-"/>
            </a:pPr>
            <a:r>
              <a:rPr lang="it-IT" baseline="0" dirty="0" smtClean="0"/>
              <a:t>Se sono previsti altri tipi di valutazione nella risposta del servizio e che tipo di punteggio adottano.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</a:t>
            </a:r>
            <a:r>
              <a:rPr lang="it-IT" baseline="0" dirty="0" smtClean="0"/>
              <a:t> principali tecniche utilizzate nel </a:t>
            </a:r>
            <a:r>
              <a:rPr lang="it-IT" baseline="0" dirty="0" err="1" smtClean="0"/>
              <a:t>Sentiment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 si possono dividere in:</a:t>
            </a:r>
          </a:p>
          <a:p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smtClean="0"/>
              <a:t>Approcci che usano sistemi di apprendimento automatico, le </a:t>
            </a:r>
            <a:r>
              <a:rPr lang="it-IT" baseline="0" dirty="0" err="1" smtClean="0"/>
              <a:t>Machine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Learning</a:t>
            </a:r>
            <a:r>
              <a:rPr lang="it-IT" baseline="0" dirty="0" smtClean="0"/>
              <a:t>, in cui l’apprendimento può essere Supervisionato o non; tra i sistemi Supervisionati si possono trovare approcci con Decisione ad Albero, approcci Lineari, basati su Regole o sulla Probabilità.</a:t>
            </a:r>
          </a:p>
          <a:p>
            <a:pPr marL="228600" indent="-228600">
              <a:buAutoNum type="arabicParenR"/>
            </a:pP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smtClean="0"/>
              <a:t>Gli approcci che si basano sul Lessico si possono suddividere a loro volta tra quelli basati su un Dizionario e quelli basati sul Contesto, quest’ultimi possono essere di tipo Statistico o Semantico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CC92-16EC-4406-A120-3B706D7AE9C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4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4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6"/>
            <a:ext cx="502920" cy="300831"/>
          </a:xfrm>
        </p:spPr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6" y="9381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5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6" y="4948409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CCBE5C9-0A67-49FB-B3A7-7641B9AD8CF9}" type="datetimeFigureOut">
              <a:rPr lang="it-IT" smtClean="0"/>
              <a:pPr/>
              <a:t>28/09/2015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8EFF596-69FA-4063-9F55-9AAC2775F7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0544" y="404665"/>
            <a:ext cx="8062912" cy="1512167"/>
          </a:xfrm>
        </p:spPr>
        <p:txBody>
          <a:bodyPr anchor="t">
            <a:normAutofit fontScale="90000"/>
          </a:bodyPr>
          <a:lstStyle/>
          <a:p>
            <a:pPr marL="0" algn="ctr">
              <a:lnSpc>
                <a:spcPct val="150000"/>
              </a:lnSpc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UNIVERSITÀ DEGLI STUDI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MODENA E REGGIO EMILIA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Dipartimento di Fisica, Informatica e Matematica</a:t>
            </a:r>
            <a:r>
              <a:rPr lang="it-IT" sz="1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700" b="1" dirty="0" smtClean="0">
                <a:latin typeface="Arial" pitchFamily="34" charset="0"/>
                <a:cs typeface="Arial" pitchFamily="34" charset="0"/>
              </a:rPr>
            </a:br>
            <a:r>
              <a:rPr lang="it-IT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Corso di Laurea in Informatica 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20888"/>
            <a:ext cx="79208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Realizzazione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un'Applicazione per </a:t>
            </a:r>
          </a:p>
          <a:p>
            <a:pPr algn="ctr">
              <a:lnSpc>
                <a:spcPct val="150000"/>
              </a:lnSpc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Dispositivi Mobili per </a:t>
            </a:r>
            <a:r>
              <a:rPr lang="it-IT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Sentiment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Dati Social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7251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Tesi di Laurea di Simone Bordina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47251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Arial" pitchFamily="34" charset="0"/>
                <a:cs typeface="Arial" pitchFamily="34" charset="0"/>
              </a:rPr>
              <a:t>Relatore : prof. Riccardo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Martoglia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Anno  Accademico 2014/2015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Servizio API personale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 marL="449263" indent="-358775" algn="just">
              <a:buFont typeface="Wingdings" pitchFamily="2" charset="2"/>
              <a:buChar char="Ø"/>
            </a:pP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Obiettivo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emulare un servizio di API per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358775" algn="just">
              <a:buFont typeface="Wingdings" pitchFamily="2" charset="2"/>
              <a:buChar char="Ø"/>
            </a:pP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Metodo per classificazione usato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approccio basato su Dizionario, con calcolo del punteggio ottenuto con la somma dello score di ogni singola parola del testo.</a:t>
            </a:r>
          </a:p>
          <a:p>
            <a:pPr marL="449263" indent="-358775" algn="just">
              <a:buFont typeface="Wingdings" pitchFamily="2" charset="2"/>
              <a:buChar char="Ø"/>
            </a:pP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Dizionari usati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AFINN-111 (in lingua Inglese) e </a:t>
            </a:r>
          </a:p>
          <a:p>
            <a:pPr marL="449263" indent="-358775" algn="just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AFINN-111-ita (traduzione in lingua Italiana)</a:t>
            </a:r>
            <a:endParaRPr lang="it-IT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1600" y="458112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Esempio:</a:t>
            </a:r>
          </a:p>
          <a:p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Oggi è una bella giornata</a:t>
            </a: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537321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   </a:t>
            </a:r>
            <a:r>
              <a:rPr lang="it-IT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2         0</a:t>
            </a:r>
            <a:endParaRPr lang="it-IT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49411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PUNTEGGIO</a:t>
            </a: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72200" y="53732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it-IT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4788024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 affrontate: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4243736"/>
          </a:xfrm>
        </p:spPr>
        <p:txBody>
          <a:bodyPr>
            <a:normAutofit/>
          </a:bodyPr>
          <a:lstStyle/>
          <a:p>
            <a:pPr marL="536575" indent="-536575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Servizi per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marL="1071563" indent="-534988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Progettazione dell’applicazione</a:t>
            </a:r>
          </a:p>
          <a:p>
            <a:pPr marL="1603375" indent="-531813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Implementazione dell’applicazione </a:t>
            </a:r>
          </a:p>
          <a:p>
            <a:pPr marL="2160588" indent="-552450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Prove e valutazione risultati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145283"/>
          </a:xfrm>
        </p:spPr>
        <p:txBody>
          <a:bodyPr>
            <a:normAutofit fontScale="90000"/>
          </a:bodyPr>
          <a:lstStyle/>
          <a:p>
            <a:pPr marL="0" algn="ctr"/>
            <a:r>
              <a:rPr lang="it-IT" b="1" dirty="0" err="1" smtClean="0"/>
              <a:t>App</a:t>
            </a:r>
            <a:r>
              <a:rPr lang="it-IT" b="1" dirty="0" smtClean="0"/>
              <a:t> ‘Social </a:t>
            </a:r>
            <a:r>
              <a:rPr lang="it-IT" b="1" dirty="0" err="1" smtClean="0"/>
              <a:t>Sentiment</a:t>
            </a:r>
            <a:r>
              <a:rPr lang="it-IT" b="1" dirty="0" smtClean="0"/>
              <a:t>’</a:t>
            </a:r>
            <a:br>
              <a:rPr lang="it-IT" b="1" dirty="0" smtClean="0"/>
            </a:br>
            <a:r>
              <a:rPr lang="it-IT" b="1" dirty="0" smtClean="0"/>
              <a:t>Scenario </a:t>
            </a:r>
            <a:r>
              <a:rPr lang="it-IT" b="1" dirty="0" smtClean="0"/>
              <a:t>d’uso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610744" cy="5112567"/>
          </a:xfrm>
        </p:spPr>
        <p:txBody>
          <a:bodyPr>
            <a:normAutofit lnSpcReduction="10000"/>
          </a:bodyPr>
          <a:lstStyle/>
          <a:p>
            <a:pPr marL="578358" indent="-514350" algn="just">
              <a:buFont typeface="+mj-lt"/>
              <a:buAutoNum type="arabicPeriod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60363" indent="-296863" algn="just">
              <a:buFont typeface="+mj-lt"/>
              <a:buAutoNum type="arabicPeriod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Scelta servizio API per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pPr marL="360363" indent="-296863" algn="just">
              <a:buFont typeface="+mj-lt"/>
              <a:buAutoNum type="arabicPeriod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Inserimento nome utente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Twitter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pPr marL="360363" indent="-296863" algn="just">
              <a:buFont typeface="+mj-lt"/>
              <a:buAutoNum type="arabicPeriod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Eventuale aiuto per reperire il nome utente </a:t>
            </a:r>
          </a:p>
          <a:p>
            <a:pPr marL="360363" indent="-296863" algn="just">
              <a:buFont typeface="+mj-lt"/>
              <a:buAutoNum type="arabicPeriod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Selezione Social Network scelto ed apertura pagina dei Post</a:t>
            </a:r>
          </a:p>
          <a:p>
            <a:pPr marL="360363" indent="-296863" algn="just">
              <a:buFont typeface="+mj-lt"/>
              <a:buAutoNum type="arabicPeriod" startAt="2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Inserimento testo a libera scelta</a:t>
            </a:r>
          </a:p>
          <a:p>
            <a:pPr marL="360363" indent="-296863" algn="just">
              <a:buFont typeface="+mj-lt"/>
              <a:buAutoNum type="arabicPeriod" startAt="2"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Pressione ‘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Call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’ per valutazione del testo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8" name="Segnaposto contenuto 7" descr="Inizial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096343" cy="5112568"/>
          </a:xfrm>
        </p:spPr>
      </p:pic>
      <p:cxnSp>
        <p:nvCxnSpPr>
          <p:cNvPr id="11" name="Connettore 2 10"/>
          <p:cNvCxnSpPr>
            <a:endCxn id="32" idx="1"/>
          </p:cNvCxnSpPr>
          <p:nvPr/>
        </p:nvCxnSpPr>
        <p:spPr>
          <a:xfrm>
            <a:off x="4139952" y="2420888"/>
            <a:ext cx="1008112" cy="1008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34" idx="1"/>
          </p:cNvCxnSpPr>
          <p:nvPr/>
        </p:nvCxnSpPr>
        <p:spPr>
          <a:xfrm>
            <a:off x="4139952" y="3068960"/>
            <a:ext cx="1440160" cy="1800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36" idx="1"/>
          </p:cNvCxnSpPr>
          <p:nvPr/>
        </p:nvCxnSpPr>
        <p:spPr>
          <a:xfrm>
            <a:off x="4139952" y="4725144"/>
            <a:ext cx="936104" cy="6480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arrotondato 30"/>
          <p:cNvSpPr/>
          <p:nvPr/>
        </p:nvSpPr>
        <p:spPr>
          <a:xfrm>
            <a:off x="5652120" y="6021288"/>
            <a:ext cx="172819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5148064" y="2564904"/>
            <a:ext cx="2736304" cy="17281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5580112" y="4581128"/>
            <a:ext cx="18002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5076056" y="5013176"/>
            <a:ext cx="295232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7236296" y="4581128"/>
            <a:ext cx="72008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/>
          <p:cNvCxnSpPr>
            <a:endCxn id="38" idx="1"/>
          </p:cNvCxnSpPr>
          <p:nvPr/>
        </p:nvCxnSpPr>
        <p:spPr>
          <a:xfrm>
            <a:off x="4139952" y="3933056"/>
            <a:ext cx="3096344" cy="93610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endCxn id="31" idx="1"/>
          </p:cNvCxnSpPr>
          <p:nvPr/>
        </p:nvCxnSpPr>
        <p:spPr>
          <a:xfrm>
            <a:off x="4139952" y="5517232"/>
            <a:ext cx="1512168" cy="82809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arrotondato 45"/>
          <p:cNvSpPr/>
          <p:nvPr/>
        </p:nvSpPr>
        <p:spPr>
          <a:xfrm>
            <a:off x="7164288" y="6021288"/>
            <a:ext cx="792088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/>
          <p:cNvCxnSpPr>
            <a:endCxn id="46" idx="1"/>
          </p:cNvCxnSpPr>
          <p:nvPr/>
        </p:nvCxnSpPr>
        <p:spPr>
          <a:xfrm>
            <a:off x="4139952" y="6237312"/>
            <a:ext cx="3024336" cy="1080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001267"/>
          </a:xfrm>
        </p:spPr>
        <p:txBody>
          <a:bodyPr/>
          <a:lstStyle/>
          <a:p>
            <a:pPr marL="0" algn="ctr"/>
            <a:r>
              <a:rPr lang="it-IT" b="1" dirty="0" smtClean="0"/>
              <a:t>Selezione Post</a:t>
            </a:r>
            <a:endParaRPr lang="it-IT" b="1" dirty="0"/>
          </a:p>
        </p:txBody>
      </p:sp>
      <p:pic>
        <p:nvPicPr>
          <p:cNvPr id="6" name="Segnaposto contenuto 5" descr="post_Obama_facebook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2715577" cy="4525962"/>
          </a:xfrm>
        </p:spPr>
      </p:pic>
      <p:pic>
        <p:nvPicPr>
          <p:cNvPr id="7" name="Segnaposto contenuto 6" descr="postPapa_twitter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412776"/>
            <a:ext cx="2715577" cy="4525962"/>
          </a:xfrm>
        </p:spPr>
      </p:pic>
      <p:sp>
        <p:nvSpPr>
          <p:cNvPr id="8" name="CasellaDiTesto 7"/>
          <p:cNvSpPr txBox="1"/>
          <p:nvPr/>
        </p:nvSpPr>
        <p:spPr>
          <a:xfrm>
            <a:off x="1331640" y="616530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itchFamily="34" charset="0"/>
                <a:cs typeface="Arial" pitchFamily="34" charset="0"/>
              </a:rPr>
              <a:t>Per la selezione basta cliccare sopra il Post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96751"/>
          </a:xfrm>
        </p:spPr>
        <p:txBody>
          <a:bodyPr/>
          <a:lstStyle/>
          <a:p>
            <a:pPr marL="0" algn="ctr"/>
            <a:r>
              <a:rPr lang="it-IT" b="1" dirty="0" smtClean="0"/>
              <a:t>Risposta </a:t>
            </a:r>
            <a:r>
              <a:rPr lang="it-IT" b="1" dirty="0" err="1" smtClean="0"/>
              <a:t>Sentiment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La risposta con classificazione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può essere nei formati:</a:t>
            </a:r>
          </a:p>
          <a:p>
            <a:pPr marL="0" indent="0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JSON						XML	</a:t>
            </a:r>
          </a:p>
          <a:p>
            <a:pPr marL="539750" indent="-449263"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539750" indent="-449263"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ETICHETTA</a:t>
            </a:r>
          </a:p>
          <a:p>
            <a:pPr marL="539750" indent="-449263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PUNTEGGIO</a:t>
            </a: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magine 12" descr="risposta_postObama_Alchemya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08920"/>
            <a:ext cx="2417440" cy="3933056"/>
          </a:xfrm>
          <a:prstGeom prst="rect">
            <a:avLst/>
          </a:prstGeom>
        </p:spPr>
      </p:pic>
      <p:pic>
        <p:nvPicPr>
          <p:cNvPr id="16" name="Immagine 15" descr="Screenshot_2015-09-08-11-09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708920"/>
            <a:ext cx="2448272" cy="3960440"/>
          </a:xfrm>
          <a:prstGeom prst="rect">
            <a:avLst/>
          </a:prstGeom>
        </p:spPr>
      </p:pic>
      <p:sp>
        <p:nvSpPr>
          <p:cNvPr id="17" name="Rettangolo arrotondato 16"/>
          <p:cNvSpPr/>
          <p:nvPr/>
        </p:nvSpPr>
        <p:spPr>
          <a:xfrm>
            <a:off x="6804248" y="5661248"/>
            <a:ext cx="864096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>
            <a:off x="5652120" y="3717032"/>
            <a:ext cx="1152128" cy="19442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arrotondato 19"/>
          <p:cNvSpPr/>
          <p:nvPr/>
        </p:nvSpPr>
        <p:spPr>
          <a:xfrm>
            <a:off x="1475656" y="3717032"/>
            <a:ext cx="792088" cy="2880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/>
          <p:cNvCxnSpPr>
            <a:endCxn id="20" idx="3"/>
          </p:cNvCxnSpPr>
          <p:nvPr/>
        </p:nvCxnSpPr>
        <p:spPr>
          <a:xfrm flipH="1">
            <a:off x="2267744" y="3717032"/>
            <a:ext cx="1224136" cy="1440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arrotondato 23"/>
          <p:cNvSpPr/>
          <p:nvPr/>
        </p:nvSpPr>
        <p:spPr>
          <a:xfrm>
            <a:off x="1043608" y="3861048"/>
            <a:ext cx="129614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>
            <a:endCxn id="24" idx="3"/>
          </p:cNvCxnSpPr>
          <p:nvPr/>
        </p:nvCxnSpPr>
        <p:spPr>
          <a:xfrm flipH="1" flipV="1">
            <a:off x="2339752" y="4221088"/>
            <a:ext cx="1152128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7020272" y="5517232"/>
            <a:ext cx="864096" cy="2160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>
            <a:off x="5652120" y="4581128"/>
            <a:ext cx="1368152" cy="93610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4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929259"/>
          </a:xfrm>
        </p:spPr>
        <p:txBody>
          <a:bodyPr/>
          <a:lstStyle/>
          <a:p>
            <a:pPr marL="0" algn="ctr"/>
            <a:r>
              <a:rPr lang="it-IT" b="1" dirty="0" smtClean="0"/>
              <a:t>Output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868613" algn="l"/>
              </a:tabLst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In caso di salvataggio, viene creato 	un 	database con una tabella </a:t>
            </a:r>
            <a:r>
              <a:rPr lang="it-IT" sz="2000" i="1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tramite 	un’istruzione SQL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Nome univoco del file: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sorgentetesto_nomeutente.db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ad esempio</a:t>
            </a:r>
          </a:p>
          <a:p>
            <a:pPr marL="0" indent="0" algn="ctr"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Twitter_BarackObama.db</a:t>
            </a:r>
          </a:p>
        </p:txBody>
      </p:sp>
      <p:pic>
        <p:nvPicPr>
          <p:cNvPr id="6" name="Immagine 5" descr="Screenshot_2015-09-08-11-00-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2232248" cy="360040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755576" y="4293096"/>
            <a:ext cx="576064" cy="360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1331640" y="1916832"/>
            <a:ext cx="1944216" cy="23762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creazione_file_d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996952"/>
            <a:ext cx="5756985" cy="792088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5580112" y="234888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580112" y="3933056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tabella_senti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509120"/>
            <a:ext cx="1105054" cy="118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 affrontate: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4459760"/>
          </a:xfrm>
        </p:spPr>
        <p:txBody>
          <a:bodyPr>
            <a:normAutofit/>
          </a:bodyPr>
          <a:lstStyle/>
          <a:p>
            <a:pPr marL="536575" indent="-536575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Servizi per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marL="1071563" indent="-534988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Progettazione dell’applicazione</a:t>
            </a:r>
          </a:p>
          <a:p>
            <a:pPr marL="1603375" indent="-531813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Implementazione dell’applicazione </a:t>
            </a:r>
          </a:p>
          <a:p>
            <a:pPr marL="2160588" indent="-552450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Prove e valutazione risultati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it-IT" b="1" dirty="0" smtClean="0"/>
              <a:t>Scelta e recupero del Software</a:t>
            </a:r>
            <a:endParaRPr lang="it-IT" b="1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865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Sistema operativo per dispositivi mobili:</a:t>
            </a:r>
          </a:p>
          <a:p>
            <a:pPr algn="ctr">
              <a:buNone/>
            </a:pP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Software e Librerie:</a:t>
            </a:r>
          </a:p>
          <a:p>
            <a:pPr algn="ctr">
              <a:buNone/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Appcelerator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Titanium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SQLite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Web Service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Flask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download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68960"/>
            <a:ext cx="1368152" cy="93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Ambiente di programmazione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Appcelerator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Titanium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it-IT" dirty="0" smtClean="0"/>
          </a:p>
          <a:p>
            <a:pPr marL="360363" indent="-360363">
              <a:buFont typeface="Wingdings" pitchFamily="2" charset="2"/>
              <a:buChar char="v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0363" indent="-360363">
              <a:buFont typeface="Wingdings" pitchFamily="2" charset="2"/>
              <a:buChar char="v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Open source </a:t>
            </a:r>
          </a:p>
          <a:p>
            <a:pPr marL="360363" indent="-360363">
              <a:buFont typeface="Wingdings" pitchFamily="2" charset="2"/>
              <a:buChar char="v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Applicazioni mobile per:</a:t>
            </a:r>
          </a:p>
          <a:p>
            <a:pPr marL="719138" indent="-358775">
              <a:buFont typeface="+mj-lt"/>
              <a:buAutoNum type="arabicPeriod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iOS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719138" indent="-358775">
              <a:buFont typeface="+mj-lt"/>
              <a:buAutoNum type="arabicPeriod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Android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719138" indent="-358775">
              <a:buFont typeface="+mj-lt"/>
              <a:buAutoNum type="arabicPeriod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Windows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Phone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719138" indent="-358775">
              <a:buFont typeface="+mj-lt"/>
              <a:buAutoNum type="arabicPeriod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BlackBerry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OS</a:t>
            </a:r>
          </a:p>
          <a:p>
            <a:pPr marL="360363" indent="-360363">
              <a:buFont typeface="Wingdings" pitchFamily="2" charset="2"/>
              <a:buChar char="v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Unico codice Javascript</a:t>
            </a:r>
          </a:p>
          <a:p>
            <a:pPr marL="0" indent="0" algn="ctr"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195736" y="2276872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868144" y="1844824"/>
            <a:ext cx="1800200" cy="6480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CODICE JAVASCRIPT</a:t>
            </a:r>
            <a:endParaRPr lang="it-IT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6732240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5868144" y="3068960"/>
            <a:ext cx="1800200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TITANIUM SDK</a:t>
            </a:r>
            <a:endParaRPr lang="it-IT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2 12"/>
          <p:cNvCxnSpPr>
            <a:stCxn id="11" idx="2"/>
            <a:endCxn id="18" idx="0"/>
          </p:cNvCxnSpPr>
          <p:nvPr/>
        </p:nvCxnSpPr>
        <p:spPr>
          <a:xfrm>
            <a:off x="6768244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5364088" y="4221088"/>
            <a:ext cx="28083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CODICE NATIVO</a:t>
            </a:r>
            <a:endParaRPr lang="it-IT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6732240" y="4725144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8" idx="2"/>
          </p:cNvCxnSpPr>
          <p:nvPr/>
        </p:nvCxnSpPr>
        <p:spPr>
          <a:xfrm>
            <a:off x="6768244" y="4725144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8" idx="2"/>
          </p:cNvCxnSpPr>
          <p:nvPr/>
        </p:nvCxnSpPr>
        <p:spPr>
          <a:xfrm flipH="1">
            <a:off x="6228184" y="4725144"/>
            <a:ext cx="5400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8" idx="2"/>
          </p:cNvCxnSpPr>
          <p:nvPr/>
        </p:nvCxnSpPr>
        <p:spPr>
          <a:xfrm flipH="1">
            <a:off x="5292080" y="4725144"/>
            <a:ext cx="14761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Segnaposto contenuto 42" descr="images (1).jpe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5445224"/>
            <a:ext cx="3606552" cy="864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API</a:t>
            </a:r>
            <a:r>
              <a:rPr lang="it-IT" b="1" dirty="0" smtClean="0"/>
              <a:t> </a:t>
            </a:r>
            <a:r>
              <a:rPr lang="it-IT" b="1" dirty="0" smtClean="0"/>
              <a:t>Social Network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Permessi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Twitter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400" u="sng" dirty="0" smtClean="0">
                <a:latin typeface="Arial" pitchFamily="34" charset="0"/>
                <a:cs typeface="Arial" pitchFamily="34" charset="0"/>
              </a:rPr>
              <a:t>https://apps.twitter.com/</a:t>
            </a:r>
            <a:endParaRPr lang="it-IT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facebook_d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3672409" cy="2376264"/>
          </a:xfrm>
          <a:prstGeom prst="rect">
            <a:avLst/>
          </a:prstGeom>
        </p:spPr>
      </p:pic>
      <p:pic>
        <p:nvPicPr>
          <p:cNvPr id="8" name="Immagine 7" descr="twitter_d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861048"/>
            <a:ext cx="3528392" cy="2376264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>
            <a:off x="6444208" y="2276872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4293096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latin typeface="Arial" pitchFamily="34" charset="0"/>
                <a:cs typeface="Arial" pitchFamily="34" charset="0"/>
              </a:rPr>
              <a:t>Permessi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Facebook</a:t>
            </a: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u="sng" dirty="0" smtClean="0">
                <a:latin typeface="Arial" pitchFamily="34" charset="0"/>
                <a:cs typeface="Arial" pitchFamily="34" charset="0"/>
              </a:rPr>
              <a:t>https://developers.facebook.com/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2339752" y="4797152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505323"/>
          </a:xfrm>
        </p:spPr>
        <p:txBody>
          <a:bodyPr>
            <a:normAutofit/>
          </a:bodyPr>
          <a:lstStyle/>
          <a:p>
            <a:pPr marL="0" algn="ctr"/>
            <a:r>
              <a:rPr lang="it-IT" b="1" dirty="0" smtClean="0">
                <a:cs typeface="Arial" pitchFamily="34" charset="0"/>
              </a:rPr>
              <a:t>Introduzione</a:t>
            </a:r>
            <a:endParaRPr lang="it-IT" b="1" dirty="0"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SzPct val="45000"/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Cosa si intende con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>
              <a:lnSpc>
                <a:spcPct val="100000"/>
              </a:lnSpc>
              <a:buSzPct val="45000"/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L’insieme delle tecniche utilizzate per il trattamento del linguaggio naturale (NLP), al fine di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estrarre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classificare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da una fonte di testo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lo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stato d’animo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riguardo un certo argomento.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211960" y="2060848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7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25144"/>
            <a:ext cx="568863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Web Service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lnSpcReduction="10000"/>
          </a:bodyPr>
          <a:lstStyle/>
          <a:p>
            <a:pPr marL="447675" indent="-357188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Script ‘my_rest_service.py’,</a:t>
            </a: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basato su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Flask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scritto</a:t>
            </a: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in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Python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47675" indent="-357188"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47675" indent="-357188"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47675" indent="-357188">
              <a:buFont typeface="Wingdings" pitchFamily="2" charset="2"/>
              <a:buChar char="Ø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47675" indent="-357188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Richiesta con</a:t>
            </a: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metodo POST e </a:t>
            </a: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formato JSON</a:t>
            </a:r>
          </a:p>
          <a:p>
            <a:pPr marL="447675" indent="-357188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8" name="Immagine 7" descr="codice_fla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096344" cy="2736304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1475656" y="3429000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923928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3923928" y="24928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ritaglio_chiama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581128"/>
            <a:ext cx="3096344" cy="203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 affrontate: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4459760"/>
          </a:xfrm>
        </p:spPr>
        <p:txBody>
          <a:bodyPr>
            <a:normAutofit/>
          </a:bodyPr>
          <a:lstStyle/>
          <a:p>
            <a:pPr marL="536575" indent="-536575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Servizi per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marL="1071563" indent="-534988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Progettazione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dell’applicazione</a:t>
            </a:r>
          </a:p>
          <a:p>
            <a:pPr marL="1603375" indent="-531813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Implementazione dell’applicazione </a:t>
            </a:r>
          </a:p>
          <a:p>
            <a:pPr marL="2160588" indent="-552450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Prove e valutazione risultati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929259"/>
          </a:xfrm>
        </p:spPr>
        <p:txBody>
          <a:bodyPr/>
          <a:lstStyle/>
          <a:p>
            <a:pPr marL="0" algn="ctr"/>
            <a:r>
              <a:rPr lang="it-IT" b="1" dirty="0" smtClean="0"/>
              <a:t>Prove Sperimentali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Creato un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Dataset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composto da 30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Tweet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recenti: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10 di Barack Obama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10 di Putin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10 di Papa Francesco</a:t>
            </a:r>
          </a:p>
          <a:p>
            <a:pPr>
              <a:buFont typeface="Wingdings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Ed è stato inviato ad ogni servizio di API visti in precedenza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datas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5256584" cy="2160240"/>
          </a:xfrm>
          <a:prstGeom prst="rect">
            <a:avLst/>
          </a:prstGeom>
        </p:spPr>
      </p:pic>
      <p:pic>
        <p:nvPicPr>
          <p:cNvPr id="5" name="Immagine 4" descr="tabella_us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00808"/>
            <a:ext cx="1249070" cy="1292499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4283968" y="299695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073275"/>
          </a:xfrm>
        </p:spPr>
        <p:txBody>
          <a:bodyPr>
            <a:normAutofit/>
          </a:bodyPr>
          <a:lstStyle/>
          <a:p>
            <a:pPr marL="0" algn="ctr"/>
            <a:r>
              <a:rPr lang="it-IT" b="1" dirty="0" smtClean="0"/>
              <a:t>Indice </a:t>
            </a:r>
            <a:r>
              <a:rPr lang="it-IT" b="1" dirty="0" err="1" smtClean="0"/>
              <a:t>Precision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876425" algn="l"/>
              </a:tabLst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Definiti: 	</a:t>
            </a:r>
          </a:p>
          <a:p>
            <a:pPr marL="361950" indent="-361950" algn="just">
              <a:buFont typeface="Arial" pitchFamily="34" charset="0"/>
              <a:buChar char="•"/>
              <a:tabLst>
                <a:tab pos="1876425" algn="l"/>
              </a:tabLst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R = l’insieme delle valutazioni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soggettive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date ad ogni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tweet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Dataset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indent="-361950" algn="just">
              <a:buFont typeface="Arial" pitchFamily="34" charset="0"/>
              <a:buChar char="•"/>
              <a:tabLst>
                <a:tab pos="1876425" algn="l"/>
              </a:tabLst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 = l’insieme delle risposte dei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servizi API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alle richieste di valutazione dei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tweet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Dataset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indent="-361950" algn="just">
              <a:buFont typeface="Arial" pitchFamily="34" charset="0"/>
              <a:buChar char="•"/>
              <a:tabLst>
                <a:tab pos="1876425" algn="l"/>
              </a:tabLst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|Ra| = </a:t>
            </a: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intersezione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tra le valutazioni soggettive e le risposte dei servizi API.</a:t>
            </a:r>
          </a:p>
          <a:p>
            <a:pPr marL="361950" indent="-361950">
              <a:buNone/>
              <a:tabLst>
                <a:tab pos="1876425" algn="l"/>
              </a:tabLst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Calcoliamo l’indice come:</a:t>
            </a:r>
          </a:p>
          <a:p>
            <a:pPr marL="361950" indent="-361950" algn="ctr">
              <a:buNone/>
              <a:tabLst>
                <a:tab pos="1876425" algn="l"/>
              </a:tabLst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err="1" smtClean="0">
                <a:latin typeface="Arial" pitchFamily="34" charset="0"/>
                <a:cs typeface="Arial" pitchFamily="34" charset="0"/>
              </a:rPr>
              <a:t>Precision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 = |Ra| / A</a:t>
            </a:r>
          </a:p>
          <a:p>
            <a:pPr marL="361950" indent="-361950" algn="ctr">
              <a:buNone/>
              <a:tabLst>
                <a:tab pos="1876425" algn="l"/>
              </a:tabLst>
            </a:pPr>
            <a:endParaRPr lang="it-IT" sz="2400" i="1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ctr">
              <a:buNone/>
              <a:tabLst>
                <a:tab pos="1876425" algn="l"/>
              </a:tabLst>
            </a:pPr>
            <a:endParaRPr lang="it-IT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                                      Ra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3995936" y="5157192"/>
            <a:ext cx="273630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483768" y="5157192"/>
            <a:ext cx="2736304" cy="129614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R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785243"/>
          </a:xfrm>
        </p:spPr>
        <p:txBody>
          <a:bodyPr>
            <a:normAutofit/>
          </a:bodyPr>
          <a:lstStyle/>
          <a:p>
            <a:pPr marL="0" algn="ctr"/>
            <a:r>
              <a:rPr lang="it-IT" b="1" dirty="0" smtClean="0"/>
              <a:t>Risultati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124742"/>
          <a:ext cx="8229600" cy="482083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743200"/>
                <a:gridCol w="2743200"/>
                <a:gridCol w="2743200"/>
              </a:tblGrid>
              <a:tr h="53208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/>
                        <a:t>SERVIZI API</a:t>
                      </a:r>
                      <a:endParaRPr lang="it-IT" sz="1600" dirty="0">
                        <a:latin typeface="+mj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/>
                        <a:t>PRECISION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/>
                        <a:t>ASSOLUTA</a:t>
                      </a:r>
                      <a:endParaRPr lang="it-IT" sz="1600" dirty="0">
                        <a:latin typeface="+mj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/>
                        <a:t>PRECISION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/>
                        <a:t>RELATIVA</a:t>
                      </a:r>
                      <a:endParaRPr lang="it-IT" sz="1600" dirty="0">
                        <a:latin typeface="+mj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</a:rPr>
                        <a:t>Indico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11/30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37%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Alchemy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23/30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77%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</a:rPr>
                        <a:t>Text-Processing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11/30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37%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Skyttle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8/30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Nlp_Tools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10/30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Bitext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11/30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37%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502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it-IT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Cloud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19/30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63%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Vivekn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14/30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47%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Aylien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17/30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57%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420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chemeClr val="bg1"/>
                          </a:solidFill>
                        </a:rPr>
                        <a:t>TheySay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15/30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  <a:ea typeface="Droid Sans Fallback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6732240" y="1988840"/>
            <a:ext cx="1152128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732240" y="2780928"/>
            <a:ext cx="1152128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5148064" y="2276872"/>
            <a:ext cx="151216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148064" y="3140968"/>
            <a:ext cx="151216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67543" y="6237312"/>
          <a:ext cx="8208912" cy="370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Metodo Personale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8/30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Connettore 2 9"/>
          <p:cNvCxnSpPr/>
          <p:nvPr/>
        </p:nvCxnSpPr>
        <p:spPr>
          <a:xfrm>
            <a:off x="5148064" y="6381328"/>
            <a:ext cx="1512168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6732240" y="6093296"/>
            <a:ext cx="1080120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Considerazioni sui servizi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14544"/>
          </a:xfrm>
        </p:spPr>
        <p:txBody>
          <a:bodyPr>
            <a:normAutofit lnSpcReduction="10000"/>
          </a:bodyPr>
          <a:lstStyle/>
          <a:p>
            <a:pPr marL="441325" indent="-376238" algn="just"/>
            <a:r>
              <a:rPr lang="it-IT" sz="2600" dirty="0" smtClean="0">
                <a:latin typeface="Arial" pitchFamily="34" charset="0"/>
                <a:cs typeface="Arial" pitchFamily="34" charset="0"/>
              </a:rPr>
              <a:t>Percentuali non alte, solo 4 servizi ≥ 50 %, ma da considerare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che </a:t>
            </a:r>
            <a:r>
              <a:rPr lang="it-IT" sz="2600" u="sng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u="sng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è un campo di ricerca </a:t>
            </a:r>
            <a:r>
              <a:rPr lang="it-IT" sz="2600" u="sng" dirty="0" smtClean="0">
                <a:latin typeface="Arial" pitchFamily="34" charset="0"/>
                <a:cs typeface="Arial" pitchFamily="34" charset="0"/>
              </a:rPr>
              <a:t>in piena evoluzione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1325" indent="-376238" algn="just">
              <a:buNone/>
            </a:pP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marL="441325" indent="-376238" algn="just"/>
            <a:r>
              <a:rPr lang="it-IT" sz="26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2600" u="sng" dirty="0" smtClean="0">
                <a:latin typeface="Arial" pitchFamily="34" charset="0"/>
                <a:cs typeface="Arial" pitchFamily="34" charset="0"/>
              </a:rPr>
              <a:t>metodo personale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è ad uno </a:t>
            </a:r>
            <a:r>
              <a:rPr lang="it-IT" sz="2600" u="sng" dirty="0" smtClean="0">
                <a:latin typeface="Arial" pitchFamily="34" charset="0"/>
                <a:cs typeface="Arial" pitchFamily="34" charset="0"/>
              </a:rPr>
              <a:t>stato iniziale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, risultato nelle attese.</a:t>
            </a: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marL="441325" indent="-376238" algn="just">
              <a:buNone/>
            </a:pPr>
            <a:endParaRPr lang="it-IT" sz="2600" u="sng" dirty="0" smtClean="0">
              <a:latin typeface="Arial" pitchFamily="34" charset="0"/>
              <a:cs typeface="Arial" pitchFamily="34" charset="0"/>
            </a:endParaRPr>
          </a:p>
          <a:p>
            <a:pPr marL="441325" indent="-376238" algn="just"/>
            <a:r>
              <a:rPr lang="it-IT" sz="2600" dirty="0" smtClean="0">
                <a:latin typeface="Arial" pitchFamily="34" charset="0"/>
                <a:cs typeface="Arial" pitchFamily="34" charset="0"/>
              </a:rPr>
              <a:t>Utilizzo dei servizi in </a:t>
            </a:r>
            <a:r>
              <a:rPr lang="it-IT" sz="2600" u="sng" dirty="0" smtClean="0">
                <a:latin typeface="Arial" pitchFamily="34" charset="0"/>
                <a:cs typeface="Arial" pitchFamily="34" charset="0"/>
              </a:rPr>
              <a:t>modalità ‘Trial’ o prova gratuita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: con l’acquisto a fini commerciali potrebbero esserci miglioramenti.</a:t>
            </a:r>
          </a:p>
          <a:p>
            <a:pPr marL="441325" indent="-376238" algn="just">
              <a:buNone/>
            </a:pPr>
            <a:r>
              <a:rPr lang="it-IT" sz="28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521208" indent="-457200" algn="just">
              <a:buFont typeface="+mj-lt"/>
              <a:buAutoNum type="arabicPeriod"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L’applicazione ‘Social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’ risulta essere funzionante su un dispositivo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ed interagisce con tutti i servizi di API ed i Social Network del progetto;</a:t>
            </a:r>
          </a:p>
          <a:p>
            <a:pPr marL="521208" indent="-457200" algn="just">
              <a:buFont typeface="+mj-lt"/>
              <a:buAutoNum type="arabicPeriod"/>
            </a:pP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marL="521208" indent="-457200" algn="just">
              <a:buFont typeface="+mj-lt"/>
              <a:buAutoNum type="arabicPeriod"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Ottenuto un quadro generale sui servizi di API per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con un indice di efficacia;</a:t>
            </a:r>
          </a:p>
          <a:p>
            <a:pPr marL="521208" indent="-457200" algn="just">
              <a:buFont typeface="+mj-lt"/>
              <a:buAutoNum type="arabicPeriod"/>
            </a:pP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 marL="521208" indent="-457200" algn="just">
              <a:buFont typeface="+mj-lt"/>
              <a:buAutoNum type="arabicPeriod"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Emulato un servizio di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REST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web service che risponde alle richieste inoltrate con una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semplica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classificazione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Sviluppi Futuri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Ampliare e migliorare il metodo di classificazione usato nel servizio di API personalizzato;</a:t>
            </a:r>
          </a:p>
          <a:p>
            <a:pPr algn="just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Incrementare il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REST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Web Service con l’accettazione di altri tipi di metodo oltre il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POST;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Perfezionare l’interfaccia grafica e velocizzare l’applicazione;</a:t>
            </a:r>
          </a:p>
          <a:p>
            <a:pPr algn="just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Testare l’applicazione per gli altri sistemi operativi, quali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Windows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Phone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BlackBerry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OS.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062912" cy="2376264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</a:pPr>
            <a:r>
              <a:rPr lang="it-IT" b="1" spc="300" dirty="0" smtClean="0">
                <a:latin typeface="Arial" pitchFamily="34" charset="0"/>
                <a:cs typeface="Arial" pitchFamily="34" charset="0"/>
              </a:rPr>
              <a:t>GRAZIE A TUTTI</a:t>
            </a:r>
            <a:br>
              <a:rPr lang="it-IT" b="1" spc="300" dirty="0" smtClean="0">
                <a:latin typeface="Arial" pitchFamily="34" charset="0"/>
                <a:cs typeface="Arial" pitchFamily="34" charset="0"/>
              </a:rPr>
            </a:br>
            <a:r>
              <a:rPr lang="it-IT" b="1" spc="300" dirty="0" smtClean="0">
                <a:latin typeface="Arial" pitchFamily="34" charset="0"/>
                <a:cs typeface="Arial" pitchFamily="34" charset="0"/>
              </a:rPr>
              <a:t>PER L’ATTENZIONE</a:t>
            </a:r>
            <a:endParaRPr lang="it-IT" b="1" spc="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Classificazione </a:t>
            </a:r>
            <a:r>
              <a:rPr lang="it-IT" b="1" dirty="0" err="1" smtClean="0"/>
              <a:t>Sentiment</a:t>
            </a:r>
            <a:endParaRPr lang="it-IT" b="1" dirty="0"/>
          </a:p>
        </p:txBody>
      </p:sp>
      <p:pic>
        <p:nvPicPr>
          <p:cNvPr id="4" name="Segnaposto contenuto 3" descr="7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550" y="1916832"/>
            <a:ext cx="7162899" cy="4536504"/>
          </a:xfrm>
        </p:spPr>
      </p:pic>
      <p:sp>
        <p:nvSpPr>
          <p:cNvPr id="6" name="Ovale 5"/>
          <p:cNvSpPr/>
          <p:nvPr/>
        </p:nvSpPr>
        <p:spPr>
          <a:xfrm flipV="1">
            <a:off x="4788024" y="2060848"/>
            <a:ext cx="1800200" cy="79208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2555776" y="2492896"/>
            <a:ext cx="208823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683568" y="2204864"/>
            <a:ext cx="1728192" cy="576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771800" y="2132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ETICHETTA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Classificazione </a:t>
            </a:r>
            <a:r>
              <a:rPr lang="it-IT" b="1" dirty="0" err="1" smtClean="0"/>
              <a:t>Sentiment</a:t>
            </a:r>
            <a:endParaRPr lang="it-IT" b="1" dirty="0"/>
          </a:p>
        </p:txBody>
      </p:sp>
      <p:pic>
        <p:nvPicPr>
          <p:cNvPr id="4" name="Segnaposto contenuto 3" descr="7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550" y="1916832"/>
            <a:ext cx="7162899" cy="4536504"/>
          </a:xfrm>
        </p:spPr>
      </p:pic>
      <p:sp>
        <p:nvSpPr>
          <p:cNvPr id="5" name="Rettangolo 4"/>
          <p:cNvSpPr/>
          <p:nvPr/>
        </p:nvSpPr>
        <p:spPr>
          <a:xfrm>
            <a:off x="683568" y="2204864"/>
            <a:ext cx="1728192" cy="576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 flipV="1">
            <a:off x="7164288" y="2060848"/>
            <a:ext cx="1800200" cy="79208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555776" y="2492896"/>
            <a:ext cx="453650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491880" y="21328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PUNTEGGIO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929259"/>
          </a:xfrm>
        </p:spPr>
        <p:txBody>
          <a:bodyPr/>
          <a:lstStyle/>
          <a:p>
            <a:pPr marL="0"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Obiettivi del Progetto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Progettare e sviluppare un’applicazione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per dispositivi mobili in grado di dare una valutazione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ai Post pubblici di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, o ad un testo a libera scelta.</a:t>
            </a:r>
          </a:p>
          <a:p>
            <a:pPr algn="just"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Testare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i principali servizi web di </a:t>
            </a:r>
            <a:r>
              <a:rPr lang="it-IT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API per </a:t>
            </a:r>
            <a:r>
              <a:rPr lang="it-IT" sz="2800" b="1" u="sng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Sentiment</a:t>
            </a:r>
            <a:r>
              <a:rPr lang="it-IT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u="sng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, al fine di avere un quadro generale del prodotto offerto.</a:t>
            </a:r>
          </a:p>
          <a:p>
            <a:pPr algn="just"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Emulare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il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tecnologico di uno di questi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servizi,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implementando un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Rest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Web Service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che si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interfacci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con l’applicazione, e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restituisca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una prima approssimazione di classificazione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.       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 affrontate: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4315744"/>
          </a:xfrm>
        </p:spPr>
        <p:txBody>
          <a:bodyPr>
            <a:normAutofit/>
          </a:bodyPr>
          <a:lstStyle/>
          <a:p>
            <a:pPr marL="536575" indent="-536575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Servizi per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Sentiment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marL="1071563" indent="-534988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Progettazione dell’applicazione</a:t>
            </a:r>
          </a:p>
          <a:p>
            <a:pPr marL="1603375" indent="-531813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Implementazione dell’applicazione </a:t>
            </a:r>
          </a:p>
          <a:p>
            <a:pPr marL="2160588" indent="-552450">
              <a:lnSpc>
                <a:spcPct val="150000"/>
              </a:lnSpc>
              <a:buFont typeface="+mj-lt"/>
              <a:buAutoNum type="arabicPeriod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Prove e valutazione risultati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001267"/>
          </a:xfrm>
        </p:spPr>
        <p:txBody>
          <a:bodyPr/>
          <a:lstStyle/>
          <a:p>
            <a:pPr marL="0" algn="ctr"/>
            <a:r>
              <a:rPr lang="it-IT" b="1" dirty="0" smtClean="0"/>
              <a:t>API per </a:t>
            </a:r>
            <a:r>
              <a:rPr lang="it-IT" b="1" dirty="0" err="1" smtClean="0"/>
              <a:t>Sentiment</a:t>
            </a:r>
            <a:r>
              <a:rPr lang="it-IT" b="1" dirty="0" smtClean="0"/>
              <a:t> </a:t>
            </a:r>
            <a:r>
              <a:rPr lang="it-IT" b="1" dirty="0" err="1" smtClean="0"/>
              <a:t>Analysis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11561" y="1268760"/>
          <a:ext cx="8009669" cy="534607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080119"/>
                <a:gridCol w="1296144"/>
                <a:gridCol w="648072"/>
                <a:gridCol w="1008112"/>
                <a:gridCol w="1224136"/>
                <a:gridCol w="1080120"/>
                <a:gridCol w="1672966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SERVIZI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Registrazione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Key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Limite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Richieste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Limite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Caratteri </a:t>
                      </a:r>
                      <a:endParaRPr lang="it-IT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/>
                        <a:t>o </a:t>
                      </a:r>
                      <a:r>
                        <a:rPr lang="it-IT" sz="1400" dirty="0"/>
                        <a:t>Peso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Formato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Lingue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8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Indico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100.000/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mese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n.d.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Alchemy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1.000/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giorno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80.000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XML/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JSON/RDF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,Fra,Ted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Ita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,Por,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Rus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,Spa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Text-Processing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1000/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giorno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80.000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,Ted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Skyttle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500/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giorno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10.000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,Fra,Ted,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Rus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Nlp_Tools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500/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2.000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Bitext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1.000/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giorno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8.192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XML/CSV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,Spa,Por,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Ita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Fra,Ted,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Cat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,Ola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Cloud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40.000/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mese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50.000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XML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,Fra,Spa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Vivekn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1 Mb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Aylien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1.000/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giorno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n.d.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TheySay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500/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giorno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20.000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001267"/>
          </a:xfrm>
        </p:spPr>
        <p:txBody>
          <a:bodyPr/>
          <a:lstStyle/>
          <a:p>
            <a:pPr marL="0" algn="ctr"/>
            <a:r>
              <a:rPr lang="it-IT" b="1" dirty="0" smtClean="0"/>
              <a:t>API per </a:t>
            </a:r>
            <a:r>
              <a:rPr lang="it-IT" b="1" dirty="0" err="1" smtClean="0"/>
              <a:t>Sentiment</a:t>
            </a:r>
            <a:r>
              <a:rPr lang="it-IT" b="1" dirty="0" smtClean="0"/>
              <a:t> </a:t>
            </a:r>
            <a:r>
              <a:rPr lang="it-IT" b="1" dirty="0" err="1" smtClean="0"/>
              <a:t>Analysis</a:t>
            </a:r>
            <a:endParaRPr lang="it-IT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562" y="1196751"/>
          <a:ext cx="7992886" cy="54921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152126"/>
                <a:gridCol w="1488166"/>
                <a:gridCol w="1104122"/>
                <a:gridCol w="1224136"/>
                <a:gridCol w="1632180"/>
                <a:gridCol w="1392156"/>
              </a:tblGrid>
              <a:tr h="621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SERVIZI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Etichetta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Punteggio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/>
                        <a:t>Range</a:t>
                      </a:r>
                      <a:endParaRPr lang="it-IT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Punteggio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Altri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Valori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Valutati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Punteggio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Altri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/>
                        <a:t>Valori</a:t>
                      </a:r>
                      <a:endParaRPr lang="it-IT" sz="14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Indico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Da 0 a 1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Alchemy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Pos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Neu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Neg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Da -1 a 1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Testo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1 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assente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Text-Processing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Pos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Neu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Neg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Skyttle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% di 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Pos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Neu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Neg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Più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Contesti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Pos/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Neg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Nlp_Tools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% di Pos/Neu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/Neg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Bitext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-10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a 10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Più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Contesti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Da - 10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a 10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Cloud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P+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P/NEU/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N/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/NONE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Soggettività,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Ironic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, Entità Contesti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P+/P/NEU/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N/N+/NONE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per i Contesti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Vivekn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Pos/Neu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/Neg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100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Aylien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Pos/Neu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/Neg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Testo</a:t>
                      </a:r>
                      <a:r>
                        <a:rPr lang="it-IT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Soggettivo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Oggettivo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</a:rPr>
                        <a:t>TheySay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% di Pos/Neu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/Neg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it-IT" sz="140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 0 a 1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Più </a:t>
                      </a:r>
                      <a:endParaRPr lang="it-IT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Contesti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% di 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Pos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Neu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400" dirty="0" err="1" smtClean="0">
                          <a:solidFill>
                            <a:schemeClr val="bg1"/>
                          </a:solidFill>
                        </a:rPr>
                        <a:t>Neg</a:t>
                      </a:r>
                      <a:endParaRPr lang="it-IT" sz="1400" dirty="0">
                        <a:solidFill>
                          <a:schemeClr val="bg1"/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it-IT" b="1" dirty="0" smtClean="0"/>
              <a:t>Principali approcci </a:t>
            </a:r>
            <a:br>
              <a:rPr lang="it-IT" b="1" dirty="0" smtClean="0"/>
            </a:br>
            <a:r>
              <a:rPr lang="it-IT" b="1" dirty="0" err="1" smtClean="0"/>
              <a:t>Sentiment</a:t>
            </a:r>
            <a:r>
              <a:rPr lang="it-IT" b="1" dirty="0" smtClean="0"/>
              <a:t> </a:t>
            </a:r>
            <a:r>
              <a:rPr lang="it-IT" b="1" dirty="0" err="1" smtClean="0"/>
              <a:t>Analysis</a:t>
            </a:r>
            <a:endParaRPr lang="it-IT" b="1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4429</TotalTime>
  <Words>2749</Words>
  <Application>Microsoft Office PowerPoint</Application>
  <PresentationFormat>Presentazione su schermo (4:3)</PresentationFormat>
  <Paragraphs>554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Verve</vt:lpstr>
      <vt:lpstr> UNIVERSITÀ DEGLI STUDI DI MODENA E REGGIO EMILIA   Dipartimento di Fisica, Informatica e Matematica  Corso di Laurea in Informatica </vt:lpstr>
      <vt:lpstr>Introduzione</vt:lpstr>
      <vt:lpstr>Classificazione Sentiment</vt:lpstr>
      <vt:lpstr>Classificazione Sentiment</vt:lpstr>
      <vt:lpstr>Obiettivi del Progetto</vt:lpstr>
      <vt:lpstr>Problematiche affrontate:</vt:lpstr>
      <vt:lpstr>API per Sentiment Analysis</vt:lpstr>
      <vt:lpstr>API per Sentiment Analysis</vt:lpstr>
      <vt:lpstr>Principali approcci  Sentiment Analysis</vt:lpstr>
      <vt:lpstr>Servizio API personale</vt:lpstr>
      <vt:lpstr>Problematiche affrontate:</vt:lpstr>
      <vt:lpstr>App ‘Social Sentiment’ Scenario d’uso</vt:lpstr>
      <vt:lpstr>Selezione Post</vt:lpstr>
      <vt:lpstr>Risposta Sentiment</vt:lpstr>
      <vt:lpstr>Output</vt:lpstr>
      <vt:lpstr>Problematiche affrontate:</vt:lpstr>
      <vt:lpstr>Scelta e recupero del Software</vt:lpstr>
      <vt:lpstr>Ambiente di programmazione</vt:lpstr>
      <vt:lpstr>API Social Network</vt:lpstr>
      <vt:lpstr>Web Service</vt:lpstr>
      <vt:lpstr>Problematiche affrontate:</vt:lpstr>
      <vt:lpstr>Prove Sperimentali</vt:lpstr>
      <vt:lpstr>Indice Precision</vt:lpstr>
      <vt:lpstr>Risultati</vt:lpstr>
      <vt:lpstr>Considerazioni sui servizi</vt:lpstr>
      <vt:lpstr>Conclusioni</vt:lpstr>
      <vt:lpstr>Sviluppi Futuri</vt:lpstr>
      <vt:lpstr>GRAZIE A TUTTI PER L’ATTENZIONE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 bordina</dc:creator>
  <cp:lastModifiedBy>simone bordina</cp:lastModifiedBy>
  <cp:revision>237</cp:revision>
  <dcterms:created xsi:type="dcterms:W3CDTF">2015-09-21T07:52:49Z</dcterms:created>
  <dcterms:modified xsi:type="dcterms:W3CDTF">2015-09-28T16:58:53Z</dcterms:modified>
</cp:coreProperties>
</file>