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9" r:id="rId1"/>
  </p:sldMasterIdLst>
  <p:sldIdLst>
    <p:sldId id="256" r:id="rId2"/>
    <p:sldId id="273" r:id="rId3"/>
    <p:sldId id="261" r:id="rId4"/>
    <p:sldId id="266" r:id="rId5"/>
    <p:sldId id="267" r:id="rId6"/>
    <p:sldId id="270" r:id="rId7"/>
    <p:sldId id="271" r:id="rId8"/>
    <p:sldId id="272" r:id="rId9"/>
    <p:sldId id="274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FFD966"/>
    <a:srgbClr val="92D050"/>
    <a:srgbClr val="353535"/>
    <a:srgbClr val="4FBCD6"/>
    <a:srgbClr val="FF0D0D"/>
    <a:srgbClr val="FFD891"/>
    <a:srgbClr val="0070C0"/>
    <a:srgbClr val="C0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387F6-4BFE-4034-8BBF-019AD4160A6B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932894CC-5F8D-45B8-8BE3-7E520B6E9E86}">
      <dgm:prSet phldrT="[Testo]" custT="1"/>
      <dgm:spPr/>
      <dgm:t>
        <a:bodyPr/>
        <a:lstStyle/>
        <a:p>
          <a:pPr algn="ctr"/>
          <a:r>
            <a:rPr lang="it-IT" sz="5400" dirty="0"/>
            <a:t>Expert.ai</a:t>
          </a:r>
        </a:p>
        <a:p>
          <a:pPr algn="ctr"/>
          <a:r>
            <a:rPr lang="it-IT" sz="2400" dirty="0">
              <a:sym typeface="Wingdings" panose="05000000000000000000" pitchFamily="2" charset="2"/>
            </a:rPr>
            <a:t>Software house specializzata nell’analisi </a:t>
          </a:r>
          <a:r>
            <a:rPr lang="it-IT" sz="2400" b="1" dirty="0">
              <a:sym typeface="Wingdings" panose="05000000000000000000" pitchFamily="2" charset="2"/>
            </a:rPr>
            <a:t>dei dati non strutturati</a:t>
          </a:r>
          <a:r>
            <a:rPr lang="it-IT" sz="2400" dirty="0">
              <a:sym typeface="Wingdings" panose="05000000000000000000" pitchFamily="2" charset="2"/>
            </a:rPr>
            <a:t>, allo scopo di estrarre informazioni utili </a:t>
          </a:r>
          <a:endParaRPr lang="it-IT" sz="2400" dirty="0"/>
        </a:p>
      </dgm:t>
    </dgm:pt>
    <dgm:pt modelId="{809B09B2-66F1-4CCA-BB2C-81F3761E0D92}" type="parTrans" cxnId="{4CD13CDA-C1F7-4801-9FEA-137FCDA5E6DA}">
      <dgm:prSet/>
      <dgm:spPr/>
      <dgm:t>
        <a:bodyPr/>
        <a:lstStyle/>
        <a:p>
          <a:endParaRPr lang="it-IT"/>
        </a:p>
      </dgm:t>
    </dgm:pt>
    <dgm:pt modelId="{0F4B3EC0-8F4B-4E39-A5FE-AA8226FF6E12}" type="sibTrans" cxnId="{4CD13CDA-C1F7-4801-9FEA-137FCDA5E6DA}">
      <dgm:prSet/>
      <dgm:spPr/>
      <dgm:t>
        <a:bodyPr/>
        <a:lstStyle/>
        <a:p>
          <a:endParaRPr lang="it-IT"/>
        </a:p>
      </dgm:t>
    </dgm:pt>
    <dgm:pt modelId="{BEA752AA-4C54-4DBE-BD72-8E28909D47E9}">
      <dgm:prSet phldrT="[Testo]" custT="1"/>
      <dgm:spPr/>
      <dgm:t>
        <a:bodyPr/>
        <a:lstStyle/>
        <a:p>
          <a:pPr algn="ctr"/>
          <a:r>
            <a:rPr lang="it-IT" sz="4600" dirty="0"/>
            <a:t>OBIETTIVO</a:t>
          </a:r>
        </a:p>
        <a:p>
          <a:pPr algn="ctr"/>
          <a:r>
            <a:rPr lang="it-IT" sz="2400" dirty="0"/>
            <a:t>Realizzazione di un </a:t>
          </a:r>
          <a:r>
            <a:rPr lang="it-IT" sz="2400" b="1" dirty="0"/>
            <a:t>SDK Python </a:t>
          </a:r>
          <a:r>
            <a:rPr lang="it-IT" sz="2400" dirty="0"/>
            <a:t>da inserire nella piattaforma aziendale, il quale dovrà fornire </a:t>
          </a:r>
          <a:r>
            <a:rPr lang="it-IT" sz="2400" b="1" dirty="0"/>
            <a:t>strumenti specifici </a:t>
          </a:r>
          <a:r>
            <a:rPr lang="it-IT" sz="2400" dirty="0"/>
            <a:t>per lo sviluppo di software     ai </a:t>
          </a:r>
          <a:r>
            <a:rPr lang="it-IT" sz="2400" b="1" dirty="0"/>
            <a:t>dipendenti</a:t>
          </a:r>
          <a:r>
            <a:rPr lang="it-IT" sz="2400" dirty="0"/>
            <a:t> dell’azienda</a:t>
          </a:r>
        </a:p>
      </dgm:t>
    </dgm:pt>
    <dgm:pt modelId="{0E82C351-4C21-4DD4-9859-8FE7C38BF223}" type="parTrans" cxnId="{966E75AD-0752-470F-BDDD-BB1F47592A91}">
      <dgm:prSet/>
      <dgm:spPr/>
      <dgm:t>
        <a:bodyPr/>
        <a:lstStyle/>
        <a:p>
          <a:endParaRPr lang="it-IT"/>
        </a:p>
      </dgm:t>
    </dgm:pt>
    <dgm:pt modelId="{85DFD8AE-C653-4C9C-B511-60ED66D820F5}" type="sibTrans" cxnId="{966E75AD-0752-470F-BDDD-BB1F47592A91}">
      <dgm:prSet/>
      <dgm:spPr/>
      <dgm:t>
        <a:bodyPr/>
        <a:lstStyle/>
        <a:p>
          <a:endParaRPr lang="it-IT"/>
        </a:p>
      </dgm:t>
    </dgm:pt>
    <dgm:pt modelId="{9AFAF2B7-35E3-427D-B8D1-DCAA366545B5}">
      <dgm:prSet phldrT="[Testo]" custT="1"/>
      <dgm:spPr>
        <a:noFill/>
      </dgm:spPr>
      <dgm:t>
        <a:bodyPr/>
        <a:lstStyle/>
        <a:p>
          <a:pPr algn="ctr"/>
          <a:endParaRPr lang="it-IT" sz="3200" dirty="0"/>
        </a:p>
      </dgm:t>
    </dgm:pt>
    <dgm:pt modelId="{E493E9DA-DC5D-450D-A647-2C40770B2BD3}" type="parTrans" cxnId="{F99ACD9F-6630-4073-9896-5EE810D71E08}">
      <dgm:prSet/>
      <dgm:spPr/>
      <dgm:t>
        <a:bodyPr/>
        <a:lstStyle/>
        <a:p>
          <a:endParaRPr lang="it-IT"/>
        </a:p>
      </dgm:t>
    </dgm:pt>
    <dgm:pt modelId="{7C1E7F7F-F016-40FD-B123-385A43C2BFD0}" type="sibTrans" cxnId="{F99ACD9F-6630-4073-9896-5EE810D71E08}">
      <dgm:prSet/>
      <dgm:spPr/>
      <dgm:t>
        <a:bodyPr/>
        <a:lstStyle/>
        <a:p>
          <a:endParaRPr lang="it-IT"/>
        </a:p>
      </dgm:t>
    </dgm:pt>
    <dgm:pt modelId="{A54297CC-FD12-4457-A5B0-FD9F9A2F534C}" type="pres">
      <dgm:prSet presAssocID="{769387F6-4BFE-4034-8BBF-019AD4160A6B}" presName="linear" presStyleCnt="0">
        <dgm:presLayoutVars>
          <dgm:animLvl val="lvl"/>
          <dgm:resizeHandles val="exact"/>
        </dgm:presLayoutVars>
      </dgm:prSet>
      <dgm:spPr/>
    </dgm:pt>
    <dgm:pt modelId="{A7F82BC2-A0F6-44D1-A0D7-DBDBFED9F26E}" type="pres">
      <dgm:prSet presAssocID="{932894CC-5F8D-45B8-8BE3-7E520B6E9E86}" presName="parentText" presStyleLbl="node1" presStyleIdx="0" presStyleCnt="3" custScaleX="87237" custScaleY="125485" custLinFactY="-688" custLinFactNeighborY="-100000">
        <dgm:presLayoutVars>
          <dgm:chMax val="0"/>
          <dgm:bulletEnabled val="1"/>
        </dgm:presLayoutVars>
      </dgm:prSet>
      <dgm:spPr/>
    </dgm:pt>
    <dgm:pt modelId="{F53D9B4F-66CA-477A-9CCB-B20C4EE24170}" type="pres">
      <dgm:prSet presAssocID="{0F4B3EC0-8F4B-4E39-A5FE-AA8226FF6E12}" presName="spacer" presStyleCnt="0"/>
      <dgm:spPr/>
    </dgm:pt>
    <dgm:pt modelId="{6389B4F0-E3D7-4ECE-9C4C-7BD8BBCC4B45}" type="pres">
      <dgm:prSet presAssocID="{9AFAF2B7-35E3-427D-B8D1-DCAA366545B5}" presName="parentText" presStyleLbl="node1" presStyleIdx="1" presStyleCnt="3" custScaleX="98141" custScaleY="14852">
        <dgm:presLayoutVars>
          <dgm:chMax val="0"/>
          <dgm:bulletEnabled val="1"/>
        </dgm:presLayoutVars>
      </dgm:prSet>
      <dgm:spPr/>
    </dgm:pt>
    <dgm:pt modelId="{2C88D373-4F73-48BE-A49D-97EEAFE56B8C}" type="pres">
      <dgm:prSet presAssocID="{7C1E7F7F-F016-40FD-B123-385A43C2BFD0}" presName="spacer" presStyleCnt="0"/>
      <dgm:spPr/>
    </dgm:pt>
    <dgm:pt modelId="{B9DE4DAC-B7AC-4F7D-BE63-508A126A3D1B}" type="pres">
      <dgm:prSet presAssocID="{BEA752AA-4C54-4DBE-BD72-8E28909D47E9}" presName="parentText" presStyleLbl="node1" presStyleIdx="2" presStyleCnt="3" custScaleY="125723" custLinFactY="688" custLinFactNeighborY="100000">
        <dgm:presLayoutVars>
          <dgm:chMax val="0"/>
          <dgm:bulletEnabled val="1"/>
        </dgm:presLayoutVars>
      </dgm:prSet>
      <dgm:spPr/>
    </dgm:pt>
  </dgm:ptLst>
  <dgm:cxnLst>
    <dgm:cxn modelId="{F1A6FB8B-D49C-4FD7-A9C5-C24D915C30A8}" type="presOf" srcId="{9AFAF2B7-35E3-427D-B8D1-DCAA366545B5}" destId="{6389B4F0-E3D7-4ECE-9C4C-7BD8BBCC4B45}" srcOrd="0" destOrd="0" presId="urn:microsoft.com/office/officeart/2005/8/layout/vList2"/>
    <dgm:cxn modelId="{F99ACD9F-6630-4073-9896-5EE810D71E08}" srcId="{769387F6-4BFE-4034-8BBF-019AD4160A6B}" destId="{9AFAF2B7-35E3-427D-B8D1-DCAA366545B5}" srcOrd="1" destOrd="0" parTransId="{E493E9DA-DC5D-450D-A647-2C40770B2BD3}" sibTransId="{7C1E7F7F-F016-40FD-B123-385A43C2BFD0}"/>
    <dgm:cxn modelId="{966E75AD-0752-470F-BDDD-BB1F47592A91}" srcId="{769387F6-4BFE-4034-8BBF-019AD4160A6B}" destId="{BEA752AA-4C54-4DBE-BD72-8E28909D47E9}" srcOrd="2" destOrd="0" parTransId="{0E82C351-4C21-4DD4-9859-8FE7C38BF223}" sibTransId="{85DFD8AE-C653-4C9C-B511-60ED66D820F5}"/>
    <dgm:cxn modelId="{D75863B2-3299-4A58-A856-DD9C2E1A6093}" type="presOf" srcId="{769387F6-4BFE-4034-8BBF-019AD4160A6B}" destId="{A54297CC-FD12-4457-A5B0-FD9F9A2F534C}" srcOrd="0" destOrd="0" presId="urn:microsoft.com/office/officeart/2005/8/layout/vList2"/>
    <dgm:cxn modelId="{4CD13CDA-C1F7-4801-9FEA-137FCDA5E6DA}" srcId="{769387F6-4BFE-4034-8BBF-019AD4160A6B}" destId="{932894CC-5F8D-45B8-8BE3-7E520B6E9E86}" srcOrd="0" destOrd="0" parTransId="{809B09B2-66F1-4CCA-BB2C-81F3761E0D92}" sibTransId="{0F4B3EC0-8F4B-4E39-A5FE-AA8226FF6E12}"/>
    <dgm:cxn modelId="{501661E1-0B8B-495B-8DF1-406780BDDEF7}" type="presOf" srcId="{932894CC-5F8D-45B8-8BE3-7E520B6E9E86}" destId="{A7F82BC2-A0F6-44D1-A0D7-DBDBFED9F26E}" srcOrd="0" destOrd="0" presId="urn:microsoft.com/office/officeart/2005/8/layout/vList2"/>
    <dgm:cxn modelId="{00DF29E2-C2FF-4D91-90F6-AB31D56DEBFA}" type="presOf" srcId="{BEA752AA-4C54-4DBE-BD72-8E28909D47E9}" destId="{B9DE4DAC-B7AC-4F7D-BE63-508A126A3D1B}" srcOrd="0" destOrd="0" presId="urn:microsoft.com/office/officeart/2005/8/layout/vList2"/>
    <dgm:cxn modelId="{6D578C70-01E3-4BE0-8D1A-CD79D137B786}" type="presParOf" srcId="{A54297CC-FD12-4457-A5B0-FD9F9A2F534C}" destId="{A7F82BC2-A0F6-44D1-A0D7-DBDBFED9F26E}" srcOrd="0" destOrd="0" presId="urn:microsoft.com/office/officeart/2005/8/layout/vList2"/>
    <dgm:cxn modelId="{0D0BF8E1-7CD2-4DAF-9300-C9DBAEE42A6A}" type="presParOf" srcId="{A54297CC-FD12-4457-A5B0-FD9F9A2F534C}" destId="{F53D9B4F-66CA-477A-9CCB-B20C4EE24170}" srcOrd="1" destOrd="0" presId="urn:microsoft.com/office/officeart/2005/8/layout/vList2"/>
    <dgm:cxn modelId="{F0E8794D-E4CD-495A-BBC7-C8AB884A05BA}" type="presParOf" srcId="{A54297CC-FD12-4457-A5B0-FD9F9A2F534C}" destId="{6389B4F0-E3D7-4ECE-9C4C-7BD8BBCC4B45}" srcOrd="2" destOrd="0" presId="urn:microsoft.com/office/officeart/2005/8/layout/vList2"/>
    <dgm:cxn modelId="{BB6DD36F-2EAE-41CC-AC2A-2755AF2B8AC0}" type="presParOf" srcId="{A54297CC-FD12-4457-A5B0-FD9F9A2F534C}" destId="{2C88D373-4F73-48BE-A49D-97EEAFE56B8C}" srcOrd="3" destOrd="0" presId="urn:microsoft.com/office/officeart/2005/8/layout/vList2"/>
    <dgm:cxn modelId="{1FE728A1-EB76-4A06-A41E-DEFC6F0C4D1B}" type="presParOf" srcId="{A54297CC-FD12-4457-A5B0-FD9F9A2F534C}" destId="{B9DE4DAC-B7AC-4F7D-BE63-508A126A3D1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E0BFBF8-C91D-47B9-BFB0-FCF0D61FCD27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C33AB485-81C5-4671-B185-D115CD885A6A}">
      <dgm:prSet custT="1"/>
      <dgm:spPr/>
      <dgm:t>
        <a:bodyPr/>
        <a:lstStyle/>
        <a:p>
          <a:r>
            <a:rPr lang="it-IT" sz="2300" b="1" i="0" baseline="0" dirty="0"/>
            <a:t>Struttura</a:t>
          </a:r>
          <a:r>
            <a:rPr lang="it-IT" sz="2300" i="0" baseline="0" dirty="0"/>
            <a:t> dati univoca che descrive il contenuto applicazione</a:t>
          </a:r>
          <a:endParaRPr lang="it-IT" sz="2300" dirty="0"/>
        </a:p>
      </dgm:t>
    </dgm:pt>
    <dgm:pt modelId="{2D6514E5-194F-4FF4-B97A-7CA9EBE24580}" type="parTrans" cxnId="{15BF9E9B-273D-4F3D-A2E3-7BA534FB7B9A}">
      <dgm:prSet/>
      <dgm:spPr/>
      <dgm:t>
        <a:bodyPr/>
        <a:lstStyle/>
        <a:p>
          <a:endParaRPr lang="it-IT" sz="2300"/>
        </a:p>
      </dgm:t>
    </dgm:pt>
    <dgm:pt modelId="{C3ECA1DA-738C-42B9-9D6C-5799DA4F1BA3}" type="sibTrans" cxnId="{15BF9E9B-273D-4F3D-A2E3-7BA534FB7B9A}">
      <dgm:prSet/>
      <dgm:spPr/>
      <dgm:t>
        <a:bodyPr/>
        <a:lstStyle/>
        <a:p>
          <a:endParaRPr lang="it-IT" sz="2300"/>
        </a:p>
      </dgm:t>
    </dgm:pt>
    <dgm:pt modelId="{EA102A2A-8205-4E78-ACA1-8DAD80308612}">
      <dgm:prSet custT="1"/>
      <dgm:spPr/>
      <dgm:t>
        <a:bodyPr/>
        <a:lstStyle/>
        <a:p>
          <a:r>
            <a:rPr lang="it-IT" sz="2300" dirty="0"/>
            <a:t>Recupero informazioni dalle </a:t>
          </a:r>
          <a:r>
            <a:rPr lang="it-IT" sz="2300" b="1" dirty="0"/>
            <a:t>configurazioni </a:t>
          </a:r>
          <a:r>
            <a:rPr lang="it-IT" sz="2300" b="0" dirty="0"/>
            <a:t>del programma</a:t>
          </a:r>
        </a:p>
      </dgm:t>
    </dgm:pt>
    <dgm:pt modelId="{01FED423-A051-42E3-9D38-C336DBE65969}" type="parTrans" cxnId="{843EAAD1-A17E-4DC7-AFF5-7C437CD0ECC5}">
      <dgm:prSet/>
      <dgm:spPr/>
      <dgm:t>
        <a:bodyPr/>
        <a:lstStyle/>
        <a:p>
          <a:endParaRPr lang="it-IT" sz="2300"/>
        </a:p>
      </dgm:t>
    </dgm:pt>
    <dgm:pt modelId="{99E7EFB1-8060-49EE-A077-59D48B09EBA0}" type="sibTrans" cxnId="{843EAAD1-A17E-4DC7-AFF5-7C437CD0ECC5}">
      <dgm:prSet/>
      <dgm:spPr/>
      <dgm:t>
        <a:bodyPr/>
        <a:lstStyle/>
        <a:p>
          <a:endParaRPr lang="it-IT" sz="2300"/>
        </a:p>
      </dgm:t>
    </dgm:pt>
    <dgm:pt modelId="{2E905293-BABF-4994-90EF-8CF80FA8BBC2}">
      <dgm:prSet custT="1"/>
      <dgm:spPr>
        <a:solidFill>
          <a:srgbClr val="7030A0">
            <a:alpha val="40000"/>
          </a:srgbClr>
        </a:solidFill>
      </dgm:spPr>
      <dgm:t>
        <a:bodyPr/>
        <a:lstStyle/>
        <a:p>
          <a:r>
            <a:rPr lang="it-IT" sz="2300" i="0" baseline="0" dirty="0"/>
            <a:t>Possibilità da parte utente di inserire </a:t>
          </a:r>
          <a:r>
            <a:rPr lang="it-IT" sz="2300" b="1" i="0" baseline="0" dirty="0"/>
            <a:t>elementi</a:t>
          </a:r>
          <a:r>
            <a:rPr lang="it-IT" sz="2300" i="0" baseline="0" dirty="0"/>
            <a:t> </a:t>
          </a:r>
          <a:r>
            <a:rPr lang="it-IT" sz="2300" b="1" i="0" baseline="0" dirty="0"/>
            <a:t>opzionali</a:t>
          </a:r>
          <a:endParaRPr lang="it-IT" sz="2300" b="1" dirty="0"/>
        </a:p>
      </dgm:t>
    </dgm:pt>
    <dgm:pt modelId="{74C5E384-EDD6-4822-811E-8A67CDCCFFAF}" type="parTrans" cxnId="{FE44D6A5-D99F-417C-B344-E922A3958740}">
      <dgm:prSet/>
      <dgm:spPr/>
      <dgm:t>
        <a:bodyPr/>
        <a:lstStyle/>
        <a:p>
          <a:endParaRPr lang="it-IT" sz="2300"/>
        </a:p>
      </dgm:t>
    </dgm:pt>
    <dgm:pt modelId="{AC626426-09B8-422F-B61F-DB7DE0FB2609}" type="sibTrans" cxnId="{FE44D6A5-D99F-417C-B344-E922A3958740}">
      <dgm:prSet/>
      <dgm:spPr/>
      <dgm:t>
        <a:bodyPr/>
        <a:lstStyle/>
        <a:p>
          <a:endParaRPr lang="it-IT" sz="2300"/>
        </a:p>
      </dgm:t>
    </dgm:pt>
    <dgm:pt modelId="{CBCCBBA1-61E8-48F2-93A9-70EC1C3C55FC}" type="pres">
      <dgm:prSet presAssocID="{EE0BFBF8-C91D-47B9-BFB0-FCF0D61FCD27}" presName="linear" presStyleCnt="0">
        <dgm:presLayoutVars>
          <dgm:animLvl val="lvl"/>
          <dgm:resizeHandles val="exact"/>
        </dgm:presLayoutVars>
      </dgm:prSet>
      <dgm:spPr/>
    </dgm:pt>
    <dgm:pt modelId="{49945CC1-4B19-4A69-87E3-89FE4F3028F8}" type="pres">
      <dgm:prSet presAssocID="{C33AB485-81C5-4671-B185-D115CD885A6A}" presName="parentText" presStyleLbl="node1" presStyleIdx="0" presStyleCnt="3" custScaleY="79165" custLinFactNeighborX="3136">
        <dgm:presLayoutVars>
          <dgm:chMax val="0"/>
          <dgm:bulletEnabled val="1"/>
        </dgm:presLayoutVars>
      </dgm:prSet>
      <dgm:spPr/>
    </dgm:pt>
    <dgm:pt modelId="{F0E1D17A-B544-4D53-93A7-797B7C355A0C}" type="pres">
      <dgm:prSet presAssocID="{C3ECA1DA-738C-42B9-9D6C-5799DA4F1BA3}" presName="spacer" presStyleCnt="0"/>
      <dgm:spPr/>
    </dgm:pt>
    <dgm:pt modelId="{F832BAA3-1DAF-4698-940B-467D60E440F7}" type="pres">
      <dgm:prSet presAssocID="{EA102A2A-8205-4E78-ACA1-8DAD80308612}" presName="parentText" presStyleLbl="node1" presStyleIdx="1" presStyleCnt="3" custScaleY="84333">
        <dgm:presLayoutVars>
          <dgm:chMax val="0"/>
          <dgm:bulletEnabled val="1"/>
        </dgm:presLayoutVars>
      </dgm:prSet>
      <dgm:spPr/>
    </dgm:pt>
    <dgm:pt modelId="{0B3DCBC6-DC32-4936-9192-177FAF4522BD}" type="pres">
      <dgm:prSet presAssocID="{99E7EFB1-8060-49EE-A077-59D48B09EBA0}" presName="spacer" presStyleCnt="0"/>
      <dgm:spPr/>
    </dgm:pt>
    <dgm:pt modelId="{B63AEF2E-AE5D-4C15-AC99-58F91C02BDE6}" type="pres">
      <dgm:prSet presAssocID="{2E905293-BABF-4994-90EF-8CF80FA8BBC2}" presName="parentText" presStyleLbl="node1" presStyleIdx="2" presStyleCnt="3" custScaleY="83888">
        <dgm:presLayoutVars>
          <dgm:chMax val="0"/>
          <dgm:bulletEnabled val="1"/>
        </dgm:presLayoutVars>
      </dgm:prSet>
      <dgm:spPr/>
    </dgm:pt>
  </dgm:ptLst>
  <dgm:cxnLst>
    <dgm:cxn modelId="{2A29C907-4E77-4E1C-811F-93CD301642E8}" type="presOf" srcId="{EE0BFBF8-C91D-47B9-BFB0-FCF0D61FCD27}" destId="{CBCCBBA1-61E8-48F2-93A9-70EC1C3C55FC}" srcOrd="0" destOrd="0" presId="urn:microsoft.com/office/officeart/2005/8/layout/vList2"/>
    <dgm:cxn modelId="{D391161C-AF13-442F-9BEC-B39B294597D1}" type="presOf" srcId="{2E905293-BABF-4994-90EF-8CF80FA8BBC2}" destId="{B63AEF2E-AE5D-4C15-AC99-58F91C02BDE6}" srcOrd="0" destOrd="0" presId="urn:microsoft.com/office/officeart/2005/8/layout/vList2"/>
    <dgm:cxn modelId="{6DE9E31D-15CB-4834-8C37-3DB975B8C66F}" type="presOf" srcId="{C33AB485-81C5-4671-B185-D115CD885A6A}" destId="{49945CC1-4B19-4A69-87E3-89FE4F3028F8}" srcOrd="0" destOrd="0" presId="urn:microsoft.com/office/officeart/2005/8/layout/vList2"/>
    <dgm:cxn modelId="{3F19DA31-C190-48AB-9266-AE7EC049B0DE}" type="presOf" srcId="{EA102A2A-8205-4E78-ACA1-8DAD80308612}" destId="{F832BAA3-1DAF-4698-940B-467D60E440F7}" srcOrd="0" destOrd="0" presId="urn:microsoft.com/office/officeart/2005/8/layout/vList2"/>
    <dgm:cxn modelId="{15BF9E9B-273D-4F3D-A2E3-7BA534FB7B9A}" srcId="{EE0BFBF8-C91D-47B9-BFB0-FCF0D61FCD27}" destId="{C33AB485-81C5-4671-B185-D115CD885A6A}" srcOrd="0" destOrd="0" parTransId="{2D6514E5-194F-4FF4-B97A-7CA9EBE24580}" sibTransId="{C3ECA1DA-738C-42B9-9D6C-5799DA4F1BA3}"/>
    <dgm:cxn modelId="{FE44D6A5-D99F-417C-B344-E922A3958740}" srcId="{EE0BFBF8-C91D-47B9-BFB0-FCF0D61FCD27}" destId="{2E905293-BABF-4994-90EF-8CF80FA8BBC2}" srcOrd="2" destOrd="0" parTransId="{74C5E384-EDD6-4822-811E-8A67CDCCFFAF}" sibTransId="{AC626426-09B8-422F-B61F-DB7DE0FB2609}"/>
    <dgm:cxn modelId="{843EAAD1-A17E-4DC7-AFF5-7C437CD0ECC5}" srcId="{EE0BFBF8-C91D-47B9-BFB0-FCF0D61FCD27}" destId="{EA102A2A-8205-4E78-ACA1-8DAD80308612}" srcOrd="1" destOrd="0" parTransId="{01FED423-A051-42E3-9D38-C336DBE65969}" sibTransId="{99E7EFB1-8060-49EE-A077-59D48B09EBA0}"/>
    <dgm:cxn modelId="{516663E4-0BED-4ACF-9F7C-5F8829731FB3}" type="presParOf" srcId="{CBCCBBA1-61E8-48F2-93A9-70EC1C3C55FC}" destId="{49945CC1-4B19-4A69-87E3-89FE4F3028F8}" srcOrd="0" destOrd="0" presId="urn:microsoft.com/office/officeart/2005/8/layout/vList2"/>
    <dgm:cxn modelId="{90C76BC0-064E-419D-8707-7833FA5A8D0A}" type="presParOf" srcId="{CBCCBBA1-61E8-48F2-93A9-70EC1C3C55FC}" destId="{F0E1D17A-B544-4D53-93A7-797B7C355A0C}" srcOrd="1" destOrd="0" presId="urn:microsoft.com/office/officeart/2005/8/layout/vList2"/>
    <dgm:cxn modelId="{C4F03A1D-5CF8-452E-B130-DF115786ADA8}" type="presParOf" srcId="{CBCCBBA1-61E8-48F2-93A9-70EC1C3C55FC}" destId="{F832BAA3-1DAF-4698-940B-467D60E440F7}" srcOrd="2" destOrd="0" presId="urn:microsoft.com/office/officeart/2005/8/layout/vList2"/>
    <dgm:cxn modelId="{49525628-3F35-4FF1-A93F-DAC044296091}" type="presParOf" srcId="{CBCCBBA1-61E8-48F2-93A9-70EC1C3C55FC}" destId="{0B3DCBC6-DC32-4936-9192-177FAF4522BD}" srcOrd="3" destOrd="0" presId="urn:microsoft.com/office/officeart/2005/8/layout/vList2"/>
    <dgm:cxn modelId="{156B978F-0FCB-49D8-A88E-84458E003181}" type="presParOf" srcId="{CBCCBBA1-61E8-48F2-93A9-70EC1C3C55FC}" destId="{B63AEF2E-AE5D-4C15-AC99-58F91C02BD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E0BFBF8-C91D-47B9-BFB0-FCF0D61FCD27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it-IT"/>
        </a:p>
      </dgm:t>
    </dgm:pt>
    <dgm:pt modelId="{C33AB485-81C5-4671-B185-D115CD885A6A}">
      <dgm:prSet custT="1"/>
      <dgm:spPr>
        <a:solidFill>
          <a:srgbClr val="FF0D0D">
            <a:alpha val="40000"/>
          </a:srgbClr>
        </a:solidFill>
      </dgm:spPr>
      <dgm:t>
        <a:bodyPr/>
        <a:lstStyle/>
        <a:p>
          <a:r>
            <a:rPr lang="it-IT" sz="2300" b="0" i="0" baseline="0" dirty="0"/>
            <a:t>L’SDK deve </a:t>
          </a:r>
          <a:r>
            <a:rPr lang="it-IT" sz="2300" b="1" i="0" baseline="0" dirty="0"/>
            <a:t>monitorare lo stato </a:t>
          </a:r>
          <a:r>
            <a:rPr lang="it-IT" sz="2300" b="0" i="0" baseline="0" dirty="0"/>
            <a:t>del sistema</a:t>
          </a:r>
          <a:endParaRPr lang="it-IT" sz="2300" b="0" dirty="0"/>
        </a:p>
      </dgm:t>
    </dgm:pt>
    <dgm:pt modelId="{2D6514E5-194F-4FF4-B97A-7CA9EBE24580}" type="parTrans" cxnId="{15BF9E9B-273D-4F3D-A2E3-7BA534FB7B9A}">
      <dgm:prSet/>
      <dgm:spPr/>
      <dgm:t>
        <a:bodyPr/>
        <a:lstStyle/>
        <a:p>
          <a:endParaRPr lang="it-IT" sz="2300"/>
        </a:p>
      </dgm:t>
    </dgm:pt>
    <dgm:pt modelId="{C3ECA1DA-738C-42B9-9D6C-5799DA4F1BA3}" type="sibTrans" cxnId="{15BF9E9B-273D-4F3D-A2E3-7BA534FB7B9A}">
      <dgm:prSet/>
      <dgm:spPr/>
      <dgm:t>
        <a:bodyPr/>
        <a:lstStyle/>
        <a:p>
          <a:endParaRPr lang="it-IT" sz="2300"/>
        </a:p>
      </dgm:t>
    </dgm:pt>
    <dgm:pt modelId="{EA102A2A-8205-4E78-ACA1-8DAD80308612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it-IT" sz="2300" dirty="0"/>
            <a:t>L’SDK deve </a:t>
          </a:r>
          <a:r>
            <a:rPr lang="it-IT" sz="2300" b="1" dirty="0"/>
            <a:t>fornire</a:t>
          </a:r>
          <a:r>
            <a:rPr lang="it-IT" sz="2300" dirty="0"/>
            <a:t>, su richiesta dell’utente, le </a:t>
          </a:r>
          <a:r>
            <a:rPr lang="it-IT" sz="2300" b="1" dirty="0"/>
            <a:t>informazioni</a:t>
          </a:r>
          <a:r>
            <a:rPr lang="it-IT" sz="2300" dirty="0"/>
            <a:t> sullo stato del sistema</a:t>
          </a:r>
          <a:endParaRPr lang="it-IT" sz="2300" b="0" dirty="0"/>
        </a:p>
      </dgm:t>
    </dgm:pt>
    <dgm:pt modelId="{01FED423-A051-42E3-9D38-C336DBE65969}" type="parTrans" cxnId="{843EAAD1-A17E-4DC7-AFF5-7C437CD0ECC5}">
      <dgm:prSet/>
      <dgm:spPr/>
      <dgm:t>
        <a:bodyPr/>
        <a:lstStyle/>
        <a:p>
          <a:endParaRPr lang="it-IT" sz="2300"/>
        </a:p>
      </dgm:t>
    </dgm:pt>
    <dgm:pt modelId="{99E7EFB1-8060-49EE-A077-59D48B09EBA0}" type="sibTrans" cxnId="{843EAAD1-A17E-4DC7-AFF5-7C437CD0ECC5}">
      <dgm:prSet/>
      <dgm:spPr/>
      <dgm:t>
        <a:bodyPr/>
        <a:lstStyle/>
        <a:p>
          <a:endParaRPr lang="it-IT" sz="2300"/>
        </a:p>
      </dgm:t>
    </dgm:pt>
    <dgm:pt modelId="{2E905293-BABF-4994-90EF-8CF80FA8BBC2}">
      <dgm:prSet custT="1"/>
      <dgm:spPr>
        <a:solidFill>
          <a:srgbClr val="FFC000">
            <a:alpha val="36078"/>
          </a:srgbClr>
        </a:solidFill>
      </dgm:spPr>
      <dgm:t>
        <a:bodyPr/>
        <a:lstStyle/>
        <a:p>
          <a:r>
            <a:rPr lang="it-IT" sz="2300" i="0" baseline="0" dirty="0"/>
            <a:t>L’utente deve poter </a:t>
          </a:r>
          <a:r>
            <a:rPr lang="it-IT" sz="2300" b="1" i="0" baseline="0" dirty="0"/>
            <a:t>inserire</a:t>
          </a:r>
          <a:r>
            <a:rPr lang="it-IT" sz="2300" i="0" baseline="0" dirty="0"/>
            <a:t> delle </a:t>
          </a:r>
          <a:r>
            <a:rPr lang="it-IT" sz="2300" b="1" i="0" baseline="0" dirty="0"/>
            <a:t>funzioni</a:t>
          </a:r>
          <a:r>
            <a:rPr lang="it-IT" sz="2300" i="0" baseline="0" dirty="0"/>
            <a:t> di controllo </a:t>
          </a:r>
          <a:r>
            <a:rPr lang="it-IT" sz="2300" b="1" i="0" baseline="0" dirty="0"/>
            <a:t>personalizzate</a:t>
          </a:r>
          <a:endParaRPr lang="it-IT" sz="2300" b="1" dirty="0"/>
        </a:p>
      </dgm:t>
    </dgm:pt>
    <dgm:pt modelId="{74C5E384-EDD6-4822-811E-8A67CDCCFFAF}" type="parTrans" cxnId="{FE44D6A5-D99F-417C-B344-E922A3958740}">
      <dgm:prSet/>
      <dgm:spPr/>
      <dgm:t>
        <a:bodyPr/>
        <a:lstStyle/>
        <a:p>
          <a:endParaRPr lang="it-IT" sz="2300"/>
        </a:p>
      </dgm:t>
    </dgm:pt>
    <dgm:pt modelId="{AC626426-09B8-422F-B61F-DB7DE0FB2609}" type="sibTrans" cxnId="{FE44D6A5-D99F-417C-B344-E922A3958740}">
      <dgm:prSet/>
      <dgm:spPr/>
      <dgm:t>
        <a:bodyPr/>
        <a:lstStyle/>
        <a:p>
          <a:endParaRPr lang="it-IT" sz="2300"/>
        </a:p>
      </dgm:t>
    </dgm:pt>
    <dgm:pt modelId="{CBCCBBA1-61E8-48F2-93A9-70EC1C3C55FC}" type="pres">
      <dgm:prSet presAssocID="{EE0BFBF8-C91D-47B9-BFB0-FCF0D61FCD27}" presName="linear" presStyleCnt="0">
        <dgm:presLayoutVars>
          <dgm:animLvl val="lvl"/>
          <dgm:resizeHandles val="exact"/>
        </dgm:presLayoutVars>
      </dgm:prSet>
      <dgm:spPr/>
    </dgm:pt>
    <dgm:pt modelId="{49945CC1-4B19-4A69-87E3-89FE4F3028F8}" type="pres">
      <dgm:prSet presAssocID="{C33AB485-81C5-4671-B185-D115CD885A6A}" presName="parentText" presStyleLbl="node1" presStyleIdx="0" presStyleCnt="3" custScaleY="79165" custLinFactNeighborX="3136">
        <dgm:presLayoutVars>
          <dgm:chMax val="0"/>
          <dgm:bulletEnabled val="1"/>
        </dgm:presLayoutVars>
      </dgm:prSet>
      <dgm:spPr/>
    </dgm:pt>
    <dgm:pt modelId="{F0E1D17A-B544-4D53-93A7-797B7C355A0C}" type="pres">
      <dgm:prSet presAssocID="{C3ECA1DA-738C-42B9-9D6C-5799DA4F1BA3}" presName="spacer" presStyleCnt="0"/>
      <dgm:spPr/>
    </dgm:pt>
    <dgm:pt modelId="{F832BAA3-1DAF-4698-940B-467D60E440F7}" type="pres">
      <dgm:prSet presAssocID="{EA102A2A-8205-4E78-ACA1-8DAD80308612}" presName="parentText" presStyleLbl="node1" presStyleIdx="1" presStyleCnt="3" custScaleY="84333">
        <dgm:presLayoutVars>
          <dgm:chMax val="0"/>
          <dgm:bulletEnabled val="1"/>
        </dgm:presLayoutVars>
      </dgm:prSet>
      <dgm:spPr/>
    </dgm:pt>
    <dgm:pt modelId="{0B3DCBC6-DC32-4936-9192-177FAF4522BD}" type="pres">
      <dgm:prSet presAssocID="{99E7EFB1-8060-49EE-A077-59D48B09EBA0}" presName="spacer" presStyleCnt="0"/>
      <dgm:spPr/>
    </dgm:pt>
    <dgm:pt modelId="{B63AEF2E-AE5D-4C15-AC99-58F91C02BDE6}" type="pres">
      <dgm:prSet presAssocID="{2E905293-BABF-4994-90EF-8CF80FA8BBC2}" presName="parentText" presStyleLbl="node1" presStyleIdx="2" presStyleCnt="3" custScaleY="83888">
        <dgm:presLayoutVars>
          <dgm:chMax val="0"/>
          <dgm:bulletEnabled val="1"/>
        </dgm:presLayoutVars>
      </dgm:prSet>
      <dgm:spPr/>
    </dgm:pt>
  </dgm:ptLst>
  <dgm:cxnLst>
    <dgm:cxn modelId="{2A29C907-4E77-4E1C-811F-93CD301642E8}" type="presOf" srcId="{EE0BFBF8-C91D-47B9-BFB0-FCF0D61FCD27}" destId="{CBCCBBA1-61E8-48F2-93A9-70EC1C3C55FC}" srcOrd="0" destOrd="0" presId="urn:microsoft.com/office/officeart/2005/8/layout/vList2"/>
    <dgm:cxn modelId="{D391161C-AF13-442F-9BEC-B39B294597D1}" type="presOf" srcId="{2E905293-BABF-4994-90EF-8CF80FA8BBC2}" destId="{B63AEF2E-AE5D-4C15-AC99-58F91C02BDE6}" srcOrd="0" destOrd="0" presId="urn:microsoft.com/office/officeart/2005/8/layout/vList2"/>
    <dgm:cxn modelId="{6DE9E31D-15CB-4834-8C37-3DB975B8C66F}" type="presOf" srcId="{C33AB485-81C5-4671-B185-D115CD885A6A}" destId="{49945CC1-4B19-4A69-87E3-89FE4F3028F8}" srcOrd="0" destOrd="0" presId="urn:microsoft.com/office/officeart/2005/8/layout/vList2"/>
    <dgm:cxn modelId="{3F19DA31-C190-48AB-9266-AE7EC049B0DE}" type="presOf" srcId="{EA102A2A-8205-4E78-ACA1-8DAD80308612}" destId="{F832BAA3-1DAF-4698-940B-467D60E440F7}" srcOrd="0" destOrd="0" presId="urn:microsoft.com/office/officeart/2005/8/layout/vList2"/>
    <dgm:cxn modelId="{15BF9E9B-273D-4F3D-A2E3-7BA534FB7B9A}" srcId="{EE0BFBF8-C91D-47B9-BFB0-FCF0D61FCD27}" destId="{C33AB485-81C5-4671-B185-D115CD885A6A}" srcOrd="0" destOrd="0" parTransId="{2D6514E5-194F-4FF4-B97A-7CA9EBE24580}" sibTransId="{C3ECA1DA-738C-42B9-9D6C-5799DA4F1BA3}"/>
    <dgm:cxn modelId="{FE44D6A5-D99F-417C-B344-E922A3958740}" srcId="{EE0BFBF8-C91D-47B9-BFB0-FCF0D61FCD27}" destId="{2E905293-BABF-4994-90EF-8CF80FA8BBC2}" srcOrd="2" destOrd="0" parTransId="{74C5E384-EDD6-4822-811E-8A67CDCCFFAF}" sibTransId="{AC626426-09B8-422F-B61F-DB7DE0FB2609}"/>
    <dgm:cxn modelId="{843EAAD1-A17E-4DC7-AFF5-7C437CD0ECC5}" srcId="{EE0BFBF8-C91D-47B9-BFB0-FCF0D61FCD27}" destId="{EA102A2A-8205-4E78-ACA1-8DAD80308612}" srcOrd="1" destOrd="0" parTransId="{01FED423-A051-42E3-9D38-C336DBE65969}" sibTransId="{99E7EFB1-8060-49EE-A077-59D48B09EBA0}"/>
    <dgm:cxn modelId="{516663E4-0BED-4ACF-9F7C-5F8829731FB3}" type="presParOf" srcId="{CBCCBBA1-61E8-48F2-93A9-70EC1C3C55FC}" destId="{49945CC1-4B19-4A69-87E3-89FE4F3028F8}" srcOrd="0" destOrd="0" presId="urn:microsoft.com/office/officeart/2005/8/layout/vList2"/>
    <dgm:cxn modelId="{90C76BC0-064E-419D-8707-7833FA5A8D0A}" type="presParOf" srcId="{CBCCBBA1-61E8-48F2-93A9-70EC1C3C55FC}" destId="{F0E1D17A-B544-4D53-93A7-797B7C355A0C}" srcOrd="1" destOrd="0" presId="urn:microsoft.com/office/officeart/2005/8/layout/vList2"/>
    <dgm:cxn modelId="{C4F03A1D-5CF8-452E-B130-DF115786ADA8}" type="presParOf" srcId="{CBCCBBA1-61E8-48F2-93A9-70EC1C3C55FC}" destId="{F832BAA3-1DAF-4698-940B-467D60E440F7}" srcOrd="2" destOrd="0" presId="urn:microsoft.com/office/officeart/2005/8/layout/vList2"/>
    <dgm:cxn modelId="{49525628-3F35-4FF1-A93F-DAC044296091}" type="presParOf" srcId="{CBCCBBA1-61E8-48F2-93A9-70EC1C3C55FC}" destId="{0B3DCBC6-DC32-4936-9192-177FAF4522BD}" srcOrd="3" destOrd="0" presId="urn:microsoft.com/office/officeart/2005/8/layout/vList2"/>
    <dgm:cxn modelId="{156B978F-0FCB-49D8-A88E-84458E003181}" type="presParOf" srcId="{CBCCBBA1-61E8-48F2-93A9-70EC1C3C55FC}" destId="{B63AEF2E-AE5D-4C15-AC99-58F91C02BD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E0BFBF8-C91D-47B9-BFB0-FCF0D61FCD27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it-IT"/>
        </a:p>
      </dgm:t>
    </dgm:pt>
    <dgm:pt modelId="{C33AB485-81C5-4671-B185-D115CD885A6A}">
      <dgm:prSet custT="1"/>
      <dgm:spPr>
        <a:solidFill>
          <a:srgbClr val="BDD7EE"/>
        </a:solidFill>
      </dgm:spPr>
      <dgm:t>
        <a:bodyPr/>
        <a:lstStyle/>
        <a:p>
          <a:pPr algn="l"/>
          <a:r>
            <a:rPr lang="it-IT" sz="2300" dirty="0"/>
            <a:t>L’utente </a:t>
          </a:r>
          <a:r>
            <a:rPr lang="it-IT" sz="2300" b="1" dirty="0"/>
            <a:t>definisce</a:t>
          </a:r>
          <a:r>
            <a:rPr lang="it-IT" sz="2300" dirty="0"/>
            <a:t> le funzioni di </a:t>
          </a:r>
          <a:r>
            <a:rPr lang="it-IT" sz="2300" b="1" dirty="0"/>
            <a:t>startup</a:t>
          </a:r>
          <a:r>
            <a:rPr lang="it-IT" sz="2300" dirty="0"/>
            <a:t> e </a:t>
          </a:r>
          <a:r>
            <a:rPr lang="it-IT" sz="2300" b="1" dirty="0"/>
            <a:t>shutdown</a:t>
          </a:r>
        </a:p>
      </dgm:t>
    </dgm:pt>
    <dgm:pt modelId="{2D6514E5-194F-4FF4-B97A-7CA9EBE24580}" type="parTrans" cxnId="{15BF9E9B-273D-4F3D-A2E3-7BA534FB7B9A}">
      <dgm:prSet/>
      <dgm:spPr/>
      <dgm:t>
        <a:bodyPr/>
        <a:lstStyle/>
        <a:p>
          <a:endParaRPr lang="it-IT" sz="2300"/>
        </a:p>
      </dgm:t>
    </dgm:pt>
    <dgm:pt modelId="{C3ECA1DA-738C-42B9-9D6C-5799DA4F1BA3}" type="sibTrans" cxnId="{15BF9E9B-273D-4F3D-A2E3-7BA534FB7B9A}">
      <dgm:prSet/>
      <dgm:spPr/>
      <dgm:t>
        <a:bodyPr/>
        <a:lstStyle/>
        <a:p>
          <a:endParaRPr lang="it-IT" sz="2300"/>
        </a:p>
      </dgm:t>
    </dgm:pt>
    <dgm:pt modelId="{EA102A2A-8205-4E78-ACA1-8DAD80308612}">
      <dgm:prSet custT="1"/>
      <dgm:spPr>
        <a:solidFill>
          <a:srgbClr val="00B050">
            <a:alpha val="45098"/>
          </a:srgbClr>
        </a:solidFill>
      </dgm:spPr>
      <dgm:t>
        <a:bodyPr/>
        <a:lstStyle/>
        <a:p>
          <a:r>
            <a:rPr lang="it-IT" sz="2300" dirty="0"/>
            <a:t>All’</a:t>
          </a:r>
          <a:r>
            <a:rPr lang="it-IT" sz="2300" b="1" dirty="0"/>
            <a:t>avvio</a:t>
          </a:r>
          <a:r>
            <a:rPr lang="it-IT" sz="2300" dirty="0"/>
            <a:t> del programma l’SDK richiama le funzioni di </a:t>
          </a:r>
          <a:r>
            <a:rPr lang="it-IT" sz="2300" b="1" dirty="0"/>
            <a:t>startup</a:t>
          </a:r>
          <a:r>
            <a:rPr lang="it-IT" sz="2300" dirty="0"/>
            <a:t>, se presenti</a:t>
          </a:r>
          <a:endParaRPr lang="it-IT" sz="2300" b="0" dirty="0"/>
        </a:p>
      </dgm:t>
    </dgm:pt>
    <dgm:pt modelId="{01FED423-A051-42E3-9D38-C336DBE65969}" type="parTrans" cxnId="{843EAAD1-A17E-4DC7-AFF5-7C437CD0ECC5}">
      <dgm:prSet/>
      <dgm:spPr/>
      <dgm:t>
        <a:bodyPr/>
        <a:lstStyle/>
        <a:p>
          <a:endParaRPr lang="it-IT" sz="2300"/>
        </a:p>
      </dgm:t>
    </dgm:pt>
    <dgm:pt modelId="{99E7EFB1-8060-49EE-A077-59D48B09EBA0}" type="sibTrans" cxnId="{843EAAD1-A17E-4DC7-AFF5-7C437CD0ECC5}">
      <dgm:prSet/>
      <dgm:spPr/>
      <dgm:t>
        <a:bodyPr/>
        <a:lstStyle/>
        <a:p>
          <a:endParaRPr lang="it-IT" sz="2300"/>
        </a:p>
      </dgm:t>
    </dgm:pt>
    <dgm:pt modelId="{2E905293-BABF-4994-90EF-8CF80FA8BBC2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it-IT" sz="2300" dirty="0"/>
            <a:t>Al </a:t>
          </a:r>
          <a:r>
            <a:rPr lang="it-IT" sz="2300" b="1" dirty="0"/>
            <a:t>termine</a:t>
          </a:r>
          <a:r>
            <a:rPr lang="it-IT" sz="2300" dirty="0"/>
            <a:t> del programma l’SDK richiama le funzioni di </a:t>
          </a:r>
          <a:r>
            <a:rPr lang="it-IT" sz="2300" b="1" dirty="0"/>
            <a:t>shutdown</a:t>
          </a:r>
          <a:r>
            <a:rPr lang="it-IT" sz="2300" dirty="0"/>
            <a:t>, se presenti</a:t>
          </a:r>
          <a:endParaRPr lang="it-IT" sz="2300" b="1" dirty="0"/>
        </a:p>
      </dgm:t>
    </dgm:pt>
    <dgm:pt modelId="{74C5E384-EDD6-4822-811E-8A67CDCCFFAF}" type="parTrans" cxnId="{FE44D6A5-D99F-417C-B344-E922A3958740}">
      <dgm:prSet/>
      <dgm:spPr/>
      <dgm:t>
        <a:bodyPr/>
        <a:lstStyle/>
        <a:p>
          <a:endParaRPr lang="it-IT" sz="2300"/>
        </a:p>
      </dgm:t>
    </dgm:pt>
    <dgm:pt modelId="{AC626426-09B8-422F-B61F-DB7DE0FB2609}" type="sibTrans" cxnId="{FE44D6A5-D99F-417C-B344-E922A3958740}">
      <dgm:prSet/>
      <dgm:spPr/>
      <dgm:t>
        <a:bodyPr/>
        <a:lstStyle/>
        <a:p>
          <a:endParaRPr lang="it-IT" sz="2300"/>
        </a:p>
      </dgm:t>
    </dgm:pt>
    <dgm:pt modelId="{CBCCBBA1-61E8-48F2-93A9-70EC1C3C55FC}" type="pres">
      <dgm:prSet presAssocID="{EE0BFBF8-C91D-47B9-BFB0-FCF0D61FCD27}" presName="linear" presStyleCnt="0">
        <dgm:presLayoutVars>
          <dgm:animLvl val="lvl"/>
          <dgm:resizeHandles val="exact"/>
        </dgm:presLayoutVars>
      </dgm:prSet>
      <dgm:spPr/>
    </dgm:pt>
    <dgm:pt modelId="{49945CC1-4B19-4A69-87E3-89FE4F3028F8}" type="pres">
      <dgm:prSet presAssocID="{C33AB485-81C5-4671-B185-D115CD885A6A}" presName="parentText" presStyleLbl="node1" presStyleIdx="0" presStyleCnt="3" custScaleY="79165" custLinFactNeighborX="3136">
        <dgm:presLayoutVars>
          <dgm:chMax val="0"/>
          <dgm:bulletEnabled val="1"/>
        </dgm:presLayoutVars>
      </dgm:prSet>
      <dgm:spPr/>
    </dgm:pt>
    <dgm:pt modelId="{F0E1D17A-B544-4D53-93A7-797B7C355A0C}" type="pres">
      <dgm:prSet presAssocID="{C3ECA1DA-738C-42B9-9D6C-5799DA4F1BA3}" presName="spacer" presStyleCnt="0"/>
      <dgm:spPr/>
    </dgm:pt>
    <dgm:pt modelId="{F832BAA3-1DAF-4698-940B-467D60E440F7}" type="pres">
      <dgm:prSet presAssocID="{EA102A2A-8205-4E78-ACA1-8DAD80308612}" presName="parentText" presStyleLbl="node1" presStyleIdx="1" presStyleCnt="3" custScaleY="84333">
        <dgm:presLayoutVars>
          <dgm:chMax val="0"/>
          <dgm:bulletEnabled val="1"/>
        </dgm:presLayoutVars>
      </dgm:prSet>
      <dgm:spPr/>
    </dgm:pt>
    <dgm:pt modelId="{0B3DCBC6-DC32-4936-9192-177FAF4522BD}" type="pres">
      <dgm:prSet presAssocID="{99E7EFB1-8060-49EE-A077-59D48B09EBA0}" presName="spacer" presStyleCnt="0"/>
      <dgm:spPr/>
    </dgm:pt>
    <dgm:pt modelId="{B63AEF2E-AE5D-4C15-AC99-58F91C02BDE6}" type="pres">
      <dgm:prSet presAssocID="{2E905293-BABF-4994-90EF-8CF80FA8BBC2}" presName="parentText" presStyleLbl="node1" presStyleIdx="2" presStyleCnt="3" custScaleY="83888">
        <dgm:presLayoutVars>
          <dgm:chMax val="0"/>
          <dgm:bulletEnabled val="1"/>
        </dgm:presLayoutVars>
      </dgm:prSet>
      <dgm:spPr/>
    </dgm:pt>
  </dgm:ptLst>
  <dgm:cxnLst>
    <dgm:cxn modelId="{2A29C907-4E77-4E1C-811F-93CD301642E8}" type="presOf" srcId="{EE0BFBF8-C91D-47B9-BFB0-FCF0D61FCD27}" destId="{CBCCBBA1-61E8-48F2-93A9-70EC1C3C55FC}" srcOrd="0" destOrd="0" presId="urn:microsoft.com/office/officeart/2005/8/layout/vList2"/>
    <dgm:cxn modelId="{D391161C-AF13-442F-9BEC-B39B294597D1}" type="presOf" srcId="{2E905293-BABF-4994-90EF-8CF80FA8BBC2}" destId="{B63AEF2E-AE5D-4C15-AC99-58F91C02BDE6}" srcOrd="0" destOrd="0" presId="urn:microsoft.com/office/officeart/2005/8/layout/vList2"/>
    <dgm:cxn modelId="{6DE9E31D-15CB-4834-8C37-3DB975B8C66F}" type="presOf" srcId="{C33AB485-81C5-4671-B185-D115CD885A6A}" destId="{49945CC1-4B19-4A69-87E3-89FE4F3028F8}" srcOrd="0" destOrd="0" presId="urn:microsoft.com/office/officeart/2005/8/layout/vList2"/>
    <dgm:cxn modelId="{3F19DA31-C190-48AB-9266-AE7EC049B0DE}" type="presOf" srcId="{EA102A2A-8205-4E78-ACA1-8DAD80308612}" destId="{F832BAA3-1DAF-4698-940B-467D60E440F7}" srcOrd="0" destOrd="0" presId="urn:microsoft.com/office/officeart/2005/8/layout/vList2"/>
    <dgm:cxn modelId="{15BF9E9B-273D-4F3D-A2E3-7BA534FB7B9A}" srcId="{EE0BFBF8-C91D-47B9-BFB0-FCF0D61FCD27}" destId="{C33AB485-81C5-4671-B185-D115CD885A6A}" srcOrd="0" destOrd="0" parTransId="{2D6514E5-194F-4FF4-B97A-7CA9EBE24580}" sibTransId="{C3ECA1DA-738C-42B9-9D6C-5799DA4F1BA3}"/>
    <dgm:cxn modelId="{FE44D6A5-D99F-417C-B344-E922A3958740}" srcId="{EE0BFBF8-C91D-47B9-BFB0-FCF0D61FCD27}" destId="{2E905293-BABF-4994-90EF-8CF80FA8BBC2}" srcOrd="2" destOrd="0" parTransId="{74C5E384-EDD6-4822-811E-8A67CDCCFFAF}" sibTransId="{AC626426-09B8-422F-B61F-DB7DE0FB2609}"/>
    <dgm:cxn modelId="{843EAAD1-A17E-4DC7-AFF5-7C437CD0ECC5}" srcId="{EE0BFBF8-C91D-47B9-BFB0-FCF0D61FCD27}" destId="{EA102A2A-8205-4E78-ACA1-8DAD80308612}" srcOrd="1" destOrd="0" parTransId="{01FED423-A051-42E3-9D38-C336DBE65969}" sibTransId="{99E7EFB1-8060-49EE-A077-59D48B09EBA0}"/>
    <dgm:cxn modelId="{516663E4-0BED-4ACF-9F7C-5F8829731FB3}" type="presParOf" srcId="{CBCCBBA1-61E8-48F2-93A9-70EC1C3C55FC}" destId="{49945CC1-4B19-4A69-87E3-89FE4F3028F8}" srcOrd="0" destOrd="0" presId="urn:microsoft.com/office/officeart/2005/8/layout/vList2"/>
    <dgm:cxn modelId="{90C76BC0-064E-419D-8707-7833FA5A8D0A}" type="presParOf" srcId="{CBCCBBA1-61E8-48F2-93A9-70EC1C3C55FC}" destId="{F0E1D17A-B544-4D53-93A7-797B7C355A0C}" srcOrd="1" destOrd="0" presId="urn:microsoft.com/office/officeart/2005/8/layout/vList2"/>
    <dgm:cxn modelId="{C4F03A1D-5CF8-452E-B130-DF115786ADA8}" type="presParOf" srcId="{CBCCBBA1-61E8-48F2-93A9-70EC1C3C55FC}" destId="{F832BAA3-1DAF-4698-940B-467D60E440F7}" srcOrd="2" destOrd="0" presId="urn:microsoft.com/office/officeart/2005/8/layout/vList2"/>
    <dgm:cxn modelId="{49525628-3F35-4FF1-A93F-DAC044296091}" type="presParOf" srcId="{CBCCBBA1-61E8-48F2-93A9-70EC1C3C55FC}" destId="{0B3DCBC6-DC32-4936-9192-177FAF4522BD}" srcOrd="3" destOrd="0" presId="urn:microsoft.com/office/officeart/2005/8/layout/vList2"/>
    <dgm:cxn modelId="{156B978F-0FCB-49D8-A88E-84458E003181}" type="presParOf" srcId="{CBCCBBA1-61E8-48F2-93A9-70EC1C3C55FC}" destId="{B63AEF2E-AE5D-4C15-AC99-58F91C02BD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070D8EF-B2B0-495F-9DF8-66F6C1A4A0F8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0663C3E3-29CB-49DB-8F18-BE55613D7DE6}">
      <dgm:prSet custT="1"/>
      <dgm:spPr/>
      <dgm:t>
        <a:bodyPr/>
        <a:lstStyle/>
        <a:p>
          <a:pPr algn="l"/>
          <a:r>
            <a:rPr lang="it-IT" sz="2800" dirty="0"/>
            <a:t>Creazione di un </a:t>
          </a:r>
          <a:r>
            <a:rPr lang="it-IT" sz="2800" b="1" dirty="0"/>
            <a:t>dizionario</a:t>
          </a:r>
        </a:p>
      </dgm:t>
    </dgm:pt>
    <dgm:pt modelId="{15378E2A-9BEF-4839-99EC-EBFFB3C31417}" type="parTrans" cxnId="{051343FA-E586-4811-83FF-E9C666C30DC5}">
      <dgm:prSet/>
      <dgm:spPr/>
      <dgm:t>
        <a:bodyPr/>
        <a:lstStyle/>
        <a:p>
          <a:pPr algn="l"/>
          <a:endParaRPr lang="it-IT"/>
        </a:p>
      </dgm:t>
    </dgm:pt>
    <dgm:pt modelId="{15FFE262-C6D1-4914-9BAD-B10E47D35E48}" type="sibTrans" cxnId="{051343FA-E586-4811-83FF-E9C666C30DC5}">
      <dgm:prSet/>
      <dgm:spPr/>
      <dgm:t>
        <a:bodyPr/>
        <a:lstStyle/>
        <a:p>
          <a:pPr algn="l"/>
          <a:endParaRPr lang="it-IT"/>
        </a:p>
      </dgm:t>
    </dgm:pt>
    <dgm:pt modelId="{9AF60FAD-40A4-4591-A087-3FD274FF7723}">
      <dgm:prSet custT="1"/>
      <dgm:spPr/>
      <dgm:t>
        <a:bodyPr/>
        <a:lstStyle/>
        <a:p>
          <a:pPr algn="l"/>
          <a:r>
            <a:rPr lang="it-IT" sz="2100" dirty="0"/>
            <a:t>Contenente una </a:t>
          </a:r>
          <a:r>
            <a:rPr lang="it-IT" sz="2100" b="1" dirty="0"/>
            <a:t>struttura</a:t>
          </a:r>
          <a:r>
            <a:rPr lang="it-IT" sz="2100" dirty="0"/>
            <a:t> equivalente a quella prevista per i </a:t>
          </a:r>
          <a:r>
            <a:rPr lang="it-IT" sz="2100" b="1" dirty="0"/>
            <a:t>log</a:t>
          </a:r>
          <a:r>
            <a:rPr lang="it-IT" sz="2100" dirty="0"/>
            <a:t> che si vogliono generare</a:t>
          </a:r>
        </a:p>
      </dgm:t>
    </dgm:pt>
    <dgm:pt modelId="{D5374BD2-CB29-46CC-B3C3-F4F72F74355C}" type="parTrans" cxnId="{05EF34DD-7BBD-4C50-8A3C-65771C69F166}">
      <dgm:prSet/>
      <dgm:spPr/>
      <dgm:t>
        <a:bodyPr/>
        <a:lstStyle/>
        <a:p>
          <a:pPr algn="l"/>
          <a:endParaRPr lang="it-IT"/>
        </a:p>
      </dgm:t>
    </dgm:pt>
    <dgm:pt modelId="{9C1C2293-70A2-4070-B87C-6C7E6147DE87}" type="sibTrans" cxnId="{05EF34DD-7BBD-4C50-8A3C-65771C69F166}">
      <dgm:prSet/>
      <dgm:spPr/>
      <dgm:t>
        <a:bodyPr/>
        <a:lstStyle/>
        <a:p>
          <a:pPr algn="l"/>
          <a:endParaRPr lang="it-IT"/>
        </a:p>
      </dgm:t>
    </dgm:pt>
    <dgm:pt modelId="{FC036B0C-9D73-496C-AF47-0AB702DACC3D}">
      <dgm:prSet custT="1"/>
      <dgm:spPr/>
      <dgm:t>
        <a:bodyPr/>
        <a:lstStyle/>
        <a:p>
          <a:pPr algn="l"/>
          <a:r>
            <a:rPr lang="it-IT" sz="2800" dirty="0"/>
            <a:t>Creazione di una </a:t>
          </a:r>
          <a:r>
            <a:rPr lang="it-IT" sz="2800" b="1" dirty="0"/>
            <a:t>funzione</a:t>
          </a:r>
        </a:p>
      </dgm:t>
    </dgm:pt>
    <dgm:pt modelId="{82A619BC-0B7F-40EB-AB30-AA3292BB137C}" type="parTrans" cxnId="{8444B08D-7F40-4E2A-8F54-34CA175E599C}">
      <dgm:prSet/>
      <dgm:spPr/>
      <dgm:t>
        <a:bodyPr/>
        <a:lstStyle/>
        <a:p>
          <a:pPr algn="l"/>
          <a:endParaRPr lang="it-IT"/>
        </a:p>
      </dgm:t>
    </dgm:pt>
    <dgm:pt modelId="{6F31D7B5-992C-4EC5-A5A0-C96F399C70A1}" type="sibTrans" cxnId="{8444B08D-7F40-4E2A-8F54-34CA175E599C}">
      <dgm:prSet/>
      <dgm:spPr/>
      <dgm:t>
        <a:bodyPr/>
        <a:lstStyle/>
        <a:p>
          <a:pPr algn="l"/>
          <a:endParaRPr lang="it-IT"/>
        </a:p>
      </dgm:t>
    </dgm:pt>
    <dgm:pt modelId="{46136A8C-EC56-4A63-92C1-52545A8D8B76}">
      <dgm:prSet custT="1"/>
      <dgm:spPr/>
      <dgm:t>
        <a:bodyPr/>
        <a:lstStyle/>
        <a:p>
          <a:pPr algn="l"/>
          <a:r>
            <a:rPr lang="it-IT" sz="2100" dirty="0"/>
            <a:t>Richiamata automaticamente quando si ha la necessità di </a:t>
          </a:r>
          <a:r>
            <a:rPr lang="it-IT" sz="2100" b="1" dirty="0"/>
            <a:t>generare</a:t>
          </a:r>
          <a:r>
            <a:rPr lang="it-IT" sz="2100" dirty="0"/>
            <a:t> un </a:t>
          </a:r>
          <a:r>
            <a:rPr lang="it-IT" sz="2100" b="1" dirty="0"/>
            <a:t>log</a:t>
          </a:r>
        </a:p>
      </dgm:t>
    </dgm:pt>
    <dgm:pt modelId="{7A9B51E4-A9C8-46B6-BEBE-EE451964E5AE}" type="parTrans" cxnId="{5A75047C-B4D1-4CBC-92BA-3A2866EE0618}">
      <dgm:prSet/>
      <dgm:spPr/>
      <dgm:t>
        <a:bodyPr/>
        <a:lstStyle/>
        <a:p>
          <a:pPr algn="l"/>
          <a:endParaRPr lang="it-IT"/>
        </a:p>
      </dgm:t>
    </dgm:pt>
    <dgm:pt modelId="{E0B11833-0C65-4F19-B326-C2B07542456F}" type="sibTrans" cxnId="{5A75047C-B4D1-4CBC-92BA-3A2866EE0618}">
      <dgm:prSet/>
      <dgm:spPr/>
      <dgm:t>
        <a:bodyPr/>
        <a:lstStyle/>
        <a:p>
          <a:pPr algn="l"/>
          <a:endParaRPr lang="it-IT"/>
        </a:p>
      </dgm:t>
    </dgm:pt>
    <dgm:pt modelId="{490532F3-0447-4211-BF6E-F07DBEFB5DFD}" type="pres">
      <dgm:prSet presAssocID="{9070D8EF-B2B0-495F-9DF8-66F6C1A4A0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5D2DBE2-90D2-4299-8640-ADAA78B04C01}" type="pres">
      <dgm:prSet presAssocID="{0663C3E3-29CB-49DB-8F18-BE55613D7DE6}" presName="root1" presStyleCnt="0"/>
      <dgm:spPr/>
    </dgm:pt>
    <dgm:pt modelId="{EB6D3AAB-82F6-4691-82AD-564885C504EA}" type="pres">
      <dgm:prSet presAssocID="{0663C3E3-29CB-49DB-8F18-BE55613D7DE6}" presName="LevelOneTextNode" presStyleLbl="node0" presStyleIdx="0" presStyleCnt="2">
        <dgm:presLayoutVars>
          <dgm:chPref val="3"/>
        </dgm:presLayoutVars>
      </dgm:prSet>
      <dgm:spPr/>
    </dgm:pt>
    <dgm:pt modelId="{537E407C-ABDD-4E8C-BE81-8C0AC307FE05}" type="pres">
      <dgm:prSet presAssocID="{0663C3E3-29CB-49DB-8F18-BE55613D7DE6}" presName="level2hierChild" presStyleCnt="0"/>
      <dgm:spPr/>
    </dgm:pt>
    <dgm:pt modelId="{A08C6401-DB33-4B3E-A77E-BBBC34E6B84D}" type="pres">
      <dgm:prSet presAssocID="{D5374BD2-CB29-46CC-B3C3-F4F72F74355C}" presName="conn2-1" presStyleLbl="parChTrans1D2" presStyleIdx="0" presStyleCnt="2"/>
      <dgm:spPr/>
    </dgm:pt>
    <dgm:pt modelId="{B0EA857A-8D81-4E03-93A7-EB47A724D953}" type="pres">
      <dgm:prSet presAssocID="{D5374BD2-CB29-46CC-B3C3-F4F72F74355C}" presName="connTx" presStyleLbl="parChTrans1D2" presStyleIdx="0" presStyleCnt="2"/>
      <dgm:spPr/>
    </dgm:pt>
    <dgm:pt modelId="{6C775C37-C816-4421-8165-8B575EB8D52B}" type="pres">
      <dgm:prSet presAssocID="{9AF60FAD-40A4-4591-A087-3FD274FF7723}" presName="root2" presStyleCnt="0"/>
      <dgm:spPr/>
    </dgm:pt>
    <dgm:pt modelId="{50E840F7-FED5-4555-9F7A-0F8C53604C3A}" type="pres">
      <dgm:prSet presAssocID="{9AF60FAD-40A4-4591-A087-3FD274FF7723}" presName="LevelTwoTextNode" presStyleLbl="node2" presStyleIdx="0" presStyleCnt="2" custScaleX="237368" custScaleY="71416">
        <dgm:presLayoutVars>
          <dgm:chPref val="3"/>
        </dgm:presLayoutVars>
      </dgm:prSet>
      <dgm:spPr/>
    </dgm:pt>
    <dgm:pt modelId="{A1B91AFE-233B-48A2-8844-20B7090BBDCC}" type="pres">
      <dgm:prSet presAssocID="{9AF60FAD-40A4-4591-A087-3FD274FF7723}" presName="level3hierChild" presStyleCnt="0"/>
      <dgm:spPr/>
    </dgm:pt>
    <dgm:pt modelId="{DE8EB6E2-BFDD-4298-A761-22D48DB3CB84}" type="pres">
      <dgm:prSet presAssocID="{FC036B0C-9D73-496C-AF47-0AB702DACC3D}" presName="root1" presStyleCnt="0"/>
      <dgm:spPr/>
    </dgm:pt>
    <dgm:pt modelId="{08108EED-0EED-4651-8216-0D764CFA1792}" type="pres">
      <dgm:prSet presAssocID="{FC036B0C-9D73-496C-AF47-0AB702DACC3D}" presName="LevelOneTextNode" presStyleLbl="node0" presStyleIdx="1" presStyleCnt="2">
        <dgm:presLayoutVars>
          <dgm:chPref val="3"/>
        </dgm:presLayoutVars>
      </dgm:prSet>
      <dgm:spPr/>
    </dgm:pt>
    <dgm:pt modelId="{97CD8046-5473-4979-B15E-9E542F07056D}" type="pres">
      <dgm:prSet presAssocID="{FC036B0C-9D73-496C-AF47-0AB702DACC3D}" presName="level2hierChild" presStyleCnt="0"/>
      <dgm:spPr/>
    </dgm:pt>
    <dgm:pt modelId="{966BDF7B-842C-4912-B753-0CF50C0EBDC6}" type="pres">
      <dgm:prSet presAssocID="{7A9B51E4-A9C8-46B6-BEBE-EE451964E5AE}" presName="conn2-1" presStyleLbl="parChTrans1D2" presStyleIdx="1" presStyleCnt="2"/>
      <dgm:spPr/>
    </dgm:pt>
    <dgm:pt modelId="{EAA917A3-D22C-4512-8DE7-9A464DA40C69}" type="pres">
      <dgm:prSet presAssocID="{7A9B51E4-A9C8-46B6-BEBE-EE451964E5AE}" presName="connTx" presStyleLbl="parChTrans1D2" presStyleIdx="1" presStyleCnt="2"/>
      <dgm:spPr/>
    </dgm:pt>
    <dgm:pt modelId="{63696033-BFDC-4F58-ABD6-2AF3CEE5F55C}" type="pres">
      <dgm:prSet presAssocID="{46136A8C-EC56-4A63-92C1-52545A8D8B76}" presName="root2" presStyleCnt="0"/>
      <dgm:spPr/>
    </dgm:pt>
    <dgm:pt modelId="{E5146F29-57F7-4F8A-91F8-33DABF6EC784}" type="pres">
      <dgm:prSet presAssocID="{46136A8C-EC56-4A63-92C1-52545A8D8B76}" presName="LevelTwoTextNode" presStyleLbl="node2" presStyleIdx="1" presStyleCnt="2" custScaleX="232869" custScaleY="81068">
        <dgm:presLayoutVars>
          <dgm:chPref val="3"/>
        </dgm:presLayoutVars>
      </dgm:prSet>
      <dgm:spPr/>
    </dgm:pt>
    <dgm:pt modelId="{AC676C7A-B61C-45D4-87A2-D5F79358D848}" type="pres">
      <dgm:prSet presAssocID="{46136A8C-EC56-4A63-92C1-52545A8D8B76}" presName="level3hierChild" presStyleCnt="0"/>
      <dgm:spPr/>
    </dgm:pt>
  </dgm:ptLst>
  <dgm:cxnLst>
    <dgm:cxn modelId="{21932305-660E-49D9-8DA0-2D889B684AD8}" type="presOf" srcId="{0663C3E3-29CB-49DB-8F18-BE55613D7DE6}" destId="{EB6D3AAB-82F6-4691-82AD-564885C504EA}" srcOrd="0" destOrd="0" presId="urn:microsoft.com/office/officeart/2005/8/layout/hierarchy2"/>
    <dgm:cxn modelId="{76009F1C-76F8-4B87-BD23-7EFBBC2F13BE}" type="presOf" srcId="{7A9B51E4-A9C8-46B6-BEBE-EE451964E5AE}" destId="{EAA917A3-D22C-4512-8DE7-9A464DA40C69}" srcOrd="1" destOrd="0" presId="urn:microsoft.com/office/officeart/2005/8/layout/hierarchy2"/>
    <dgm:cxn modelId="{563D6B1F-5EC0-4A37-8709-7C26204CF156}" type="presOf" srcId="{9070D8EF-B2B0-495F-9DF8-66F6C1A4A0F8}" destId="{490532F3-0447-4211-BF6E-F07DBEFB5DFD}" srcOrd="0" destOrd="0" presId="urn:microsoft.com/office/officeart/2005/8/layout/hierarchy2"/>
    <dgm:cxn modelId="{C83AD428-8EEE-46DF-84BC-2B79ADCAF5D6}" type="presOf" srcId="{9AF60FAD-40A4-4591-A087-3FD274FF7723}" destId="{50E840F7-FED5-4555-9F7A-0F8C53604C3A}" srcOrd="0" destOrd="0" presId="urn:microsoft.com/office/officeart/2005/8/layout/hierarchy2"/>
    <dgm:cxn modelId="{5A75047C-B4D1-4CBC-92BA-3A2866EE0618}" srcId="{FC036B0C-9D73-496C-AF47-0AB702DACC3D}" destId="{46136A8C-EC56-4A63-92C1-52545A8D8B76}" srcOrd="0" destOrd="0" parTransId="{7A9B51E4-A9C8-46B6-BEBE-EE451964E5AE}" sibTransId="{E0B11833-0C65-4F19-B326-C2B07542456F}"/>
    <dgm:cxn modelId="{0E472A8B-AF63-45DC-88CA-23ECCF976237}" type="presOf" srcId="{D5374BD2-CB29-46CC-B3C3-F4F72F74355C}" destId="{A08C6401-DB33-4B3E-A77E-BBBC34E6B84D}" srcOrd="0" destOrd="0" presId="urn:microsoft.com/office/officeart/2005/8/layout/hierarchy2"/>
    <dgm:cxn modelId="{8444B08D-7F40-4E2A-8F54-34CA175E599C}" srcId="{9070D8EF-B2B0-495F-9DF8-66F6C1A4A0F8}" destId="{FC036B0C-9D73-496C-AF47-0AB702DACC3D}" srcOrd="1" destOrd="0" parTransId="{82A619BC-0B7F-40EB-AB30-AA3292BB137C}" sibTransId="{6F31D7B5-992C-4EC5-A5A0-C96F399C70A1}"/>
    <dgm:cxn modelId="{04DBE4A2-7B61-4178-9E5D-6DAD688F2816}" type="presOf" srcId="{FC036B0C-9D73-496C-AF47-0AB702DACC3D}" destId="{08108EED-0EED-4651-8216-0D764CFA1792}" srcOrd="0" destOrd="0" presId="urn:microsoft.com/office/officeart/2005/8/layout/hierarchy2"/>
    <dgm:cxn modelId="{AE144EC2-CBB4-4923-84B3-A120093AE1F0}" type="presOf" srcId="{46136A8C-EC56-4A63-92C1-52545A8D8B76}" destId="{E5146F29-57F7-4F8A-91F8-33DABF6EC784}" srcOrd="0" destOrd="0" presId="urn:microsoft.com/office/officeart/2005/8/layout/hierarchy2"/>
    <dgm:cxn modelId="{90D4E3C5-28B8-4CDE-9206-E7DFA5667D20}" type="presOf" srcId="{7A9B51E4-A9C8-46B6-BEBE-EE451964E5AE}" destId="{966BDF7B-842C-4912-B753-0CF50C0EBDC6}" srcOrd="0" destOrd="0" presId="urn:microsoft.com/office/officeart/2005/8/layout/hierarchy2"/>
    <dgm:cxn modelId="{05EF34DD-7BBD-4C50-8A3C-65771C69F166}" srcId="{0663C3E3-29CB-49DB-8F18-BE55613D7DE6}" destId="{9AF60FAD-40A4-4591-A087-3FD274FF7723}" srcOrd="0" destOrd="0" parTransId="{D5374BD2-CB29-46CC-B3C3-F4F72F74355C}" sibTransId="{9C1C2293-70A2-4070-B87C-6C7E6147DE87}"/>
    <dgm:cxn modelId="{45D41BED-0AB1-4D1C-87AA-EEDC57DB7ECB}" type="presOf" srcId="{D5374BD2-CB29-46CC-B3C3-F4F72F74355C}" destId="{B0EA857A-8D81-4E03-93A7-EB47A724D953}" srcOrd="1" destOrd="0" presId="urn:microsoft.com/office/officeart/2005/8/layout/hierarchy2"/>
    <dgm:cxn modelId="{051343FA-E586-4811-83FF-E9C666C30DC5}" srcId="{9070D8EF-B2B0-495F-9DF8-66F6C1A4A0F8}" destId="{0663C3E3-29CB-49DB-8F18-BE55613D7DE6}" srcOrd="0" destOrd="0" parTransId="{15378E2A-9BEF-4839-99EC-EBFFB3C31417}" sibTransId="{15FFE262-C6D1-4914-9BAD-B10E47D35E48}"/>
    <dgm:cxn modelId="{9186E430-2528-478C-A223-8721B112219B}" type="presParOf" srcId="{490532F3-0447-4211-BF6E-F07DBEFB5DFD}" destId="{F5D2DBE2-90D2-4299-8640-ADAA78B04C01}" srcOrd="0" destOrd="0" presId="urn:microsoft.com/office/officeart/2005/8/layout/hierarchy2"/>
    <dgm:cxn modelId="{EDC23AAB-B87A-492F-82A4-B8D310F2683E}" type="presParOf" srcId="{F5D2DBE2-90D2-4299-8640-ADAA78B04C01}" destId="{EB6D3AAB-82F6-4691-82AD-564885C504EA}" srcOrd="0" destOrd="0" presId="urn:microsoft.com/office/officeart/2005/8/layout/hierarchy2"/>
    <dgm:cxn modelId="{E6D95098-DEBC-4569-AC9E-7EBB7F64C98F}" type="presParOf" srcId="{F5D2DBE2-90D2-4299-8640-ADAA78B04C01}" destId="{537E407C-ABDD-4E8C-BE81-8C0AC307FE05}" srcOrd="1" destOrd="0" presId="urn:microsoft.com/office/officeart/2005/8/layout/hierarchy2"/>
    <dgm:cxn modelId="{450C5BF4-1D7E-4949-B6A1-433FF38F1889}" type="presParOf" srcId="{537E407C-ABDD-4E8C-BE81-8C0AC307FE05}" destId="{A08C6401-DB33-4B3E-A77E-BBBC34E6B84D}" srcOrd="0" destOrd="0" presId="urn:microsoft.com/office/officeart/2005/8/layout/hierarchy2"/>
    <dgm:cxn modelId="{3A720337-C6C6-4C79-AEB3-BCB3EB767FBF}" type="presParOf" srcId="{A08C6401-DB33-4B3E-A77E-BBBC34E6B84D}" destId="{B0EA857A-8D81-4E03-93A7-EB47A724D953}" srcOrd="0" destOrd="0" presId="urn:microsoft.com/office/officeart/2005/8/layout/hierarchy2"/>
    <dgm:cxn modelId="{CACF5FDE-B28A-43EF-9738-0D89E4CBE151}" type="presParOf" srcId="{537E407C-ABDD-4E8C-BE81-8C0AC307FE05}" destId="{6C775C37-C816-4421-8165-8B575EB8D52B}" srcOrd="1" destOrd="0" presId="urn:microsoft.com/office/officeart/2005/8/layout/hierarchy2"/>
    <dgm:cxn modelId="{1FAE6CAC-1F02-410B-BD56-BB8FED685530}" type="presParOf" srcId="{6C775C37-C816-4421-8165-8B575EB8D52B}" destId="{50E840F7-FED5-4555-9F7A-0F8C53604C3A}" srcOrd="0" destOrd="0" presId="urn:microsoft.com/office/officeart/2005/8/layout/hierarchy2"/>
    <dgm:cxn modelId="{5D8054D0-118E-4803-80DE-A57A90B7116A}" type="presParOf" srcId="{6C775C37-C816-4421-8165-8B575EB8D52B}" destId="{A1B91AFE-233B-48A2-8844-20B7090BBDCC}" srcOrd="1" destOrd="0" presId="urn:microsoft.com/office/officeart/2005/8/layout/hierarchy2"/>
    <dgm:cxn modelId="{2814436E-7F31-438E-86A2-561BE52CB5D6}" type="presParOf" srcId="{490532F3-0447-4211-BF6E-F07DBEFB5DFD}" destId="{DE8EB6E2-BFDD-4298-A761-22D48DB3CB84}" srcOrd="1" destOrd="0" presId="urn:microsoft.com/office/officeart/2005/8/layout/hierarchy2"/>
    <dgm:cxn modelId="{17E5FC23-E00F-4194-A8F2-B52CDD9A077C}" type="presParOf" srcId="{DE8EB6E2-BFDD-4298-A761-22D48DB3CB84}" destId="{08108EED-0EED-4651-8216-0D764CFA1792}" srcOrd="0" destOrd="0" presId="urn:microsoft.com/office/officeart/2005/8/layout/hierarchy2"/>
    <dgm:cxn modelId="{29F76D31-2D20-4E07-A56E-7AC1A3F0B325}" type="presParOf" srcId="{DE8EB6E2-BFDD-4298-A761-22D48DB3CB84}" destId="{97CD8046-5473-4979-B15E-9E542F07056D}" srcOrd="1" destOrd="0" presId="urn:microsoft.com/office/officeart/2005/8/layout/hierarchy2"/>
    <dgm:cxn modelId="{9345DE1A-9448-4475-A41B-1D892EE9A7C6}" type="presParOf" srcId="{97CD8046-5473-4979-B15E-9E542F07056D}" destId="{966BDF7B-842C-4912-B753-0CF50C0EBDC6}" srcOrd="0" destOrd="0" presId="urn:microsoft.com/office/officeart/2005/8/layout/hierarchy2"/>
    <dgm:cxn modelId="{87243590-EE59-4225-9A3B-35B6BA8EE035}" type="presParOf" srcId="{966BDF7B-842C-4912-B753-0CF50C0EBDC6}" destId="{EAA917A3-D22C-4512-8DE7-9A464DA40C69}" srcOrd="0" destOrd="0" presId="urn:microsoft.com/office/officeart/2005/8/layout/hierarchy2"/>
    <dgm:cxn modelId="{9DFC7363-4DCB-43F8-BC17-E19313D9C9CC}" type="presParOf" srcId="{97CD8046-5473-4979-B15E-9E542F07056D}" destId="{63696033-BFDC-4F58-ABD6-2AF3CEE5F55C}" srcOrd="1" destOrd="0" presId="urn:microsoft.com/office/officeart/2005/8/layout/hierarchy2"/>
    <dgm:cxn modelId="{D449DA0B-2054-4F93-8D4B-5C5FB4CC75F8}" type="presParOf" srcId="{63696033-BFDC-4F58-ABD6-2AF3CEE5F55C}" destId="{E5146F29-57F7-4F8A-91F8-33DABF6EC784}" srcOrd="0" destOrd="0" presId="urn:microsoft.com/office/officeart/2005/8/layout/hierarchy2"/>
    <dgm:cxn modelId="{2CD74EB9-009D-4734-AD19-B4CE5A2C8BA3}" type="presParOf" srcId="{63696033-BFDC-4F58-ABD6-2AF3CEE5F55C}" destId="{AC676C7A-B61C-45D4-87A2-D5F79358D8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26F571C-15CB-428E-AC5A-B9381FB242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65735B4-A4FB-41AE-B6DF-E380AD08841C}">
      <dgm:prSet phldrT="[Testo]"/>
      <dgm:spPr>
        <a:xfrm>
          <a:off x="1144243" y="2370558"/>
          <a:ext cx="6907174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Progettazione</a:t>
          </a:r>
        </a:p>
      </dgm:t>
    </dgm:pt>
    <dgm:pt modelId="{C59C5DC5-89A9-4FAD-B0AE-E5F7B762D664}" type="parTrans" cxnId="{060ACDCA-7BBB-42B9-8EEB-FBD3A5A76134}">
      <dgm:prSet/>
      <dgm:spPr/>
      <dgm:t>
        <a:bodyPr/>
        <a:lstStyle/>
        <a:p>
          <a:endParaRPr lang="it-IT"/>
        </a:p>
      </dgm:t>
    </dgm:pt>
    <dgm:pt modelId="{3B7F56EA-347A-40FD-B222-E36F248BC73F}" type="sibTrans" cxnId="{060ACDCA-7BBB-42B9-8EEB-FBD3A5A76134}">
      <dgm:prSet/>
      <dgm:spPr/>
      <dgm:t>
        <a:bodyPr/>
        <a:lstStyle/>
        <a:p>
          <a:endParaRPr lang="it-IT"/>
        </a:p>
      </dgm:t>
    </dgm:pt>
    <dgm:pt modelId="{17F0DBD9-D02A-4108-934E-E3139A4FCE39}">
      <dgm:prSet/>
      <dgm:spPr>
        <a:xfrm>
          <a:off x="995230" y="3386558"/>
          <a:ext cx="7056187" cy="677550"/>
        </a:xfrm>
        <a:prstGeom prst="rect">
          <a:avLst/>
        </a:prstGeom>
        <a:solidFill>
          <a:srgbClr val="4FBCD6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Implementazione</a:t>
          </a:r>
        </a:p>
      </dgm:t>
    </dgm:pt>
    <dgm:pt modelId="{2DC1700B-A754-4C0B-B888-44312B2DCCB6}" type="parTrans" cxnId="{5CED7EF8-DB94-40AD-BE18-1901A59F50E1}">
      <dgm:prSet/>
      <dgm:spPr/>
      <dgm:t>
        <a:bodyPr/>
        <a:lstStyle/>
        <a:p>
          <a:endParaRPr lang="it-IT"/>
        </a:p>
      </dgm:t>
    </dgm:pt>
    <dgm:pt modelId="{3D0667F3-9855-4CE3-877B-D501A4C07B7B}" type="sibTrans" cxnId="{5CED7EF8-DB94-40AD-BE18-1901A59F50E1}">
      <dgm:prSet/>
      <dgm:spPr/>
      <dgm:t>
        <a:bodyPr/>
        <a:lstStyle/>
        <a:p>
          <a:endParaRPr lang="it-IT"/>
        </a:p>
      </dgm:t>
    </dgm:pt>
    <dgm:pt modelId="{F0A6B18E-E83D-4738-ACD2-51B2C2721104}">
      <dgm:prSet/>
      <dgm:spPr>
        <a:xfrm>
          <a:off x="509717" y="4402558"/>
          <a:ext cx="7541700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Conclusione </a:t>
          </a:r>
        </a:p>
      </dgm:t>
    </dgm:pt>
    <dgm:pt modelId="{E6428DAD-1F4B-4EDD-9779-441C4FDCE4AF}" type="parTrans" cxnId="{BD4CB29F-65D9-4693-9E96-331C06D548EF}">
      <dgm:prSet/>
      <dgm:spPr/>
      <dgm:t>
        <a:bodyPr/>
        <a:lstStyle/>
        <a:p>
          <a:endParaRPr lang="it-IT"/>
        </a:p>
      </dgm:t>
    </dgm:pt>
    <dgm:pt modelId="{A952A31D-4051-4FC4-B13B-E33CE91D8420}" type="sibTrans" cxnId="{BD4CB29F-65D9-4693-9E96-331C06D548EF}">
      <dgm:prSet/>
      <dgm:spPr/>
      <dgm:t>
        <a:bodyPr/>
        <a:lstStyle/>
        <a:p>
          <a:endParaRPr lang="it-IT"/>
        </a:p>
      </dgm:t>
    </dgm:pt>
    <dgm:pt modelId="{E5690E3D-45F9-4FB6-81D5-EA995F3154BB}">
      <dgm:prSet/>
      <dgm:spPr>
        <a:xfrm>
          <a:off x="995230" y="1354558"/>
          <a:ext cx="7056187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Tecnologie Utilizzate</a:t>
          </a:r>
        </a:p>
      </dgm:t>
    </dgm:pt>
    <dgm:pt modelId="{EAA12848-473F-4568-80BE-D7D7FADB0C60}" type="sibTrans" cxnId="{B6349C5C-6D96-4C62-A4E5-24782A74CFE0}">
      <dgm:prSet/>
      <dgm:spPr/>
      <dgm:t>
        <a:bodyPr/>
        <a:lstStyle/>
        <a:p>
          <a:endParaRPr lang="it-IT"/>
        </a:p>
      </dgm:t>
    </dgm:pt>
    <dgm:pt modelId="{54A1085F-CCA4-4ADF-9AF8-B1BF86A777E2}" type="parTrans" cxnId="{B6349C5C-6D96-4C62-A4E5-24782A74CFE0}">
      <dgm:prSet/>
      <dgm:spPr/>
      <dgm:t>
        <a:bodyPr/>
        <a:lstStyle/>
        <a:p>
          <a:endParaRPr lang="it-IT"/>
        </a:p>
      </dgm:t>
    </dgm:pt>
    <dgm:pt modelId="{0447D6AA-F82E-4CBB-87FA-7FBCEA64EFA5}">
      <dgm:prSet phldrT="[Testo]"/>
      <dgm:spPr>
        <a:xfrm>
          <a:off x="509717" y="338558"/>
          <a:ext cx="7541700" cy="67755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Il Caso di Studio</a:t>
          </a:r>
        </a:p>
      </dgm:t>
    </dgm:pt>
    <dgm:pt modelId="{E17D8774-14F3-4F27-B3BE-0271A88F7E35}" type="sibTrans" cxnId="{AAA1C61B-518E-46F3-B037-F5B3CA891085}">
      <dgm:prSet/>
      <dgm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rnd" cmpd="sng" algn="ctr">
          <a:solidFill>
            <a:srgbClr val="35353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it-IT"/>
        </a:p>
      </dgm:t>
    </dgm:pt>
    <dgm:pt modelId="{D9F68583-85C5-4791-9E43-A446A533B337}" type="parTrans" cxnId="{AAA1C61B-518E-46F3-B037-F5B3CA891085}">
      <dgm:prSet/>
      <dgm:spPr/>
      <dgm:t>
        <a:bodyPr/>
        <a:lstStyle/>
        <a:p>
          <a:endParaRPr lang="it-IT"/>
        </a:p>
      </dgm:t>
    </dgm:pt>
    <dgm:pt modelId="{89E67ED1-DBF0-48C0-AB7D-7487A68A7F38}" type="pres">
      <dgm:prSet presAssocID="{626F571C-15CB-428E-AC5A-B9381FB242DF}" presName="Name0" presStyleCnt="0">
        <dgm:presLayoutVars>
          <dgm:chMax val="7"/>
          <dgm:chPref val="7"/>
          <dgm:dir/>
        </dgm:presLayoutVars>
      </dgm:prSet>
      <dgm:spPr/>
    </dgm:pt>
    <dgm:pt modelId="{C60C52EC-5039-4DCF-BB60-918FF11917EE}" type="pres">
      <dgm:prSet presAssocID="{626F571C-15CB-428E-AC5A-B9381FB242DF}" presName="Name1" presStyleCnt="0"/>
      <dgm:spPr/>
    </dgm:pt>
    <dgm:pt modelId="{BDB51D8D-06C4-4B49-86F8-8E6992F7F338}" type="pres">
      <dgm:prSet presAssocID="{626F571C-15CB-428E-AC5A-B9381FB242DF}" presName="cycle" presStyleCnt="0"/>
      <dgm:spPr/>
    </dgm:pt>
    <dgm:pt modelId="{2F5F0223-C390-4EF7-B5A8-68EEDADF25A9}" type="pres">
      <dgm:prSet presAssocID="{626F571C-15CB-428E-AC5A-B9381FB242DF}" presName="srcNode" presStyleLbl="node1" presStyleIdx="0" presStyleCnt="5"/>
      <dgm:spPr/>
    </dgm:pt>
    <dgm:pt modelId="{6E0F3123-636C-4B9D-86A5-DED4FB842A1C}" type="pres">
      <dgm:prSet presAssocID="{626F571C-15CB-428E-AC5A-B9381FB242DF}" presName="conn" presStyleLbl="parChTrans1D2" presStyleIdx="0" presStyleCnt="1"/>
      <dgm:spPr/>
    </dgm:pt>
    <dgm:pt modelId="{C807FD84-CB7E-4E3C-8E8D-5F09B2F83B0B}" type="pres">
      <dgm:prSet presAssocID="{626F571C-15CB-428E-AC5A-B9381FB242DF}" presName="extraNode" presStyleLbl="node1" presStyleIdx="0" presStyleCnt="5"/>
      <dgm:spPr/>
    </dgm:pt>
    <dgm:pt modelId="{EC6F3DBC-7C53-4E4F-BDCA-8FFA2E681394}" type="pres">
      <dgm:prSet presAssocID="{626F571C-15CB-428E-AC5A-B9381FB242DF}" presName="dstNode" presStyleLbl="node1" presStyleIdx="0" presStyleCnt="5"/>
      <dgm:spPr/>
    </dgm:pt>
    <dgm:pt modelId="{732BAB0D-8614-4B1B-AABE-4B9CBEA0B932}" type="pres">
      <dgm:prSet presAssocID="{0447D6AA-F82E-4CBB-87FA-7FBCEA64EFA5}" presName="text_1" presStyleLbl="node1" presStyleIdx="0" presStyleCnt="5">
        <dgm:presLayoutVars>
          <dgm:bulletEnabled val="1"/>
        </dgm:presLayoutVars>
      </dgm:prSet>
      <dgm:spPr/>
    </dgm:pt>
    <dgm:pt modelId="{112D4671-3696-4A49-962F-855D294BE68F}" type="pres">
      <dgm:prSet presAssocID="{0447D6AA-F82E-4CBB-87FA-7FBCEA64EFA5}" presName="accent_1" presStyleCnt="0"/>
      <dgm:spPr/>
    </dgm:pt>
    <dgm:pt modelId="{94CC08B1-FDDA-4C4D-8C52-5511519BF1B0}" type="pres">
      <dgm:prSet presAssocID="{0447D6AA-F82E-4CBB-87FA-7FBCEA64EFA5}" presName="accentRepeatNode" presStyleLbl="solidFgAcc1" presStyleIdx="0" presStyleCnt="5"/>
      <dgm:spPr>
        <a:xfrm>
          <a:off x="86248" y="253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38EC2A85-AC2D-425D-955C-A0207D4B4041}" type="pres">
      <dgm:prSet presAssocID="{E5690E3D-45F9-4FB6-81D5-EA995F3154BB}" presName="text_2" presStyleLbl="node1" presStyleIdx="1" presStyleCnt="5">
        <dgm:presLayoutVars>
          <dgm:bulletEnabled val="1"/>
        </dgm:presLayoutVars>
      </dgm:prSet>
      <dgm:spPr/>
    </dgm:pt>
    <dgm:pt modelId="{FEB05596-8632-48AD-A8E8-8A12B8056BE6}" type="pres">
      <dgm:prSet presAssocID="{E5690E3D-45F9-4FB6-81D5-EA995F3154BB}" presName="accent_2" presStyleCnt="0"/>
      <dgm:spPr/>
    </dgm:pt>
    <dgm:pt modelId="{D9FD0B76-3865-4C01-BD1C-CE1E822D1C06}" type="pres">
      <dgm:prSet presAssocID="{E5690E3D-45F9-4FB6-81D5-EA995F3154BB}" presName="accentRepeatNode" presStyleLbl="solidFgAcc1" presStyleIdx="1" presStyleCnt="5"/>
      <dgm:spPr>
        <a:xfrm>
          <a:off x="571761" y="1269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E2E48BBE-168E-4289-B48C-DD4C6598B7B8}" type="pres">
      <dgm:prSet presAssocID="{765735B4-A4FB-41AE-B6DF-E380AD08841C}" presName="text_3" presStyleLbl="node1" presStyleIdx="2" presStyleCnt="5">
        <dgm:presLayoutVars>
          <dgm:bulletEnabled val="1"/>
        </dgm:presLayoutVars>
      </dgm:prSet>
      <dgm:spPr/>
    </dgm:pt>
    <dgm:pt modelId="{C0BA7345-1B04-4048-BBE0-D3B7A540C551}" type="pres">
      <dgm:prSet presAssocID="{765735B4-A4FB-41AE-B6DF-E380AD08841C}" presName="accent_3" presStyleCnt="0"/>
      <dgm:spPr/>
    </dgm:pt>
    <dgm:pt modelId="{A743926D-6C99-4E9F-8DE2-DCA46975EB97}" type="pres">
      <dgm:prSet presAssocID="{765735B4-A4FB-41AE-B6DF-E380AD08841C}" presName="accentRepeatNode" presStyleLbl="solidFgAcc1" presStyleIdx="2" presStyleCnt="5"/>
      <dgm:spPr>
        <a:xfrm>
          <a:off x="720774" y="2285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8249F0B-3AB1-42C3-B266-DEA8C03C3BD4}" type="pres">
      <dgm:prSet presAssocID="{17F0DBD9-D02A-4108-934E-E3139A4FCE39}" presName="text_4" presStyleLbl="node1" presStyleIdx="3" presStyleCnt="5">
        <dgm:presLayoutVars>
          <dgm:bulletEnabled val="1"/>
        </dgm:presLayoutVars>
      </dgm:prSet>
      <dgm:spPr/>
    </dgm:pt>
    <dgm:pt modelId="{32FC4BA7-BCD5-4F01-8D23-AA7DFF978431}" type="pres">
      <dgm:prSet presAssocID="{17F0DBD9-D02A-4108-934E-E3139A4FCE39}" presName="accent_4" presStyleCnt="0"/>
      <dgm:spPr/>
    </dgm:pt>
    <dgm:pt modelId="{F7567ABB-2D69-47F1-96D2-D4B5CA2F009C}" type="pres">
      <dgm:prSet presAssocID="{17F0DBD9-D02A-4108-934E-E3139A4FCE39}" presName="accentRepeatNode" presStyleLbl="solidFgAcc1" presStyleIdx="3" presStyleCnt="5"/>
      <dgm:spPr>
        <a:xfrm>
          <a:off x="571761" y="3301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D7591F1D-5885-4ACF-886D-3DC7591E3312}" type="pres">
      <dgm:prSet presAssocID="{F0A6B18E-E83D-4738-ACD2-51B2C2721104}" presName="text_5" presStyleLbl="node1" presStyleIdx="4" presStyleCnt="5">
        <dgm:presLayoutVars>
          <dgm:bulletEnabled val="1"/>
        </dgm:presLayoutVars>
      </dgm:prSet>
      <dgm:spPr/>
    </dgm:pt>
    <dgm:pt modelId="{A2D1E003-E481-411C-8FD3-1258CC206016}" type="pres">
      <dgm:prSet presAssocID="{F0A6B18E-E83D-4738-ACD2-51B2C2721104}" presName="accent_5" presStyleCnt="0"/>
      <dgm:spPr/>
    </dgm:pt>
    <dgm:pt modelId="{A33DD2F5-E143-443F-90B4-197B421F8001}" type="pres">
      <dgm:prSet presAssocID="{F0A6B18E-E83D-4738-ACD2-51B2C2721104}" presName="accentRepeatNode" presStyleLbl="solidFgAcc1" presStyleIdx="4" presStyleCnt="5"/>
      <dgm:spPr>
        <a:xfrm>
          <a:off x="86248" y="4317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AAA1C61B-518E-46F3-B037-F5B3CA891085}" srcId="{626F571C-15CB-428E-AC5A-B9381FB242DF}" destId="{0447D6AA-F82E-4CBB-87FA-7FBCEA64EFA5}" srcOrd="0" destOrd="0" parTransId="{D9F68583-85C5-4791-9E43-A446A533B337}" sibTransId="{E17D8774-14F3-4F27-B3BE-0271A88F7E35}"/>
    <dgm:cxn modelId="{A8B85B30-BA58-4BD3-B034-585B1B8FAE3E}" type="presOf" srcId="{E17D8774-14F3-4F27-B3BE-0271A88F7E35}" destId="{6E0F3123-636C-4B9D-86A5-DED4FB842A1C}" srcOrd="0" destOrd="0" presId="urn:microsoft.com/office/officeart/2008/layout/VerticalCurvedList"/>
    <dgm:cxn modelId="{FF88C231-ECE2-45CB-AFCF-34A5B1638CF5}" type="presOf" srcId="{E5690E3D-45F9-4FB6-81D5-EA995F3154BB}" destId="{38EC2A85-AC2D-425D-955C-A0207D4B4041}" srcOrd="0" destOrd="0" presId="urn:microsoft.com/office/officeart/2008/layout/VerticalCurvedList"/>
    <dgm:cxn modelId="{B6349C5C-6D96-4C62-A4E5-24782A74CFE0}" srcId="{626F571C-15CB-428E-AC5A-B9381FB242DF}" destId="{E5690E3D-45F9-4FB6-81D5-EA995F3154BB}" srcOrd="1" destOrd="0" parTransId="{54A1085F-CCA4-4ADF-9AF8-B1BF86A777E2}" sibTransId="{EAA12848-473F-4568-80BE-D7D7FADB0C60}"/>
    <dgm:cxn modelId="{C23B4860-1857-4189-A8A6-F6777F64AC89}" type="presOf" srcId="{0447D6AA-F82E-4CBB-87FA-7FBCEA64EFA5}" destId="{732BAB0D-8614-4B1B-AABE-4B9CBEA0B932}" srcOrd="0" destOrd="0" presId="urn:microsoft.com/office/officeart/2008/layout/VerticalCurvedList"/>
    <dgm:cxn modelId="{C11A0D68-42EC-4B84-BFAD-1B6E0354F745}" type="presOf" srcId="{F0A6B18E-E83D-4738-ACD2-51B2C2721104}" destId="{D7591F1D-5885-4ACF-886D-3DC7591E3312}" srcOrd="0" destOrd="0" presId="urn:microsoft.com/office/officeart/2008/layout/VerticalCurvedList"/>
    <dgm:cxn modelId="{0227C54D-2671-4119-B571-C9145932BACE}" type="presOf" srcId="{626F571C-15CB-428E-AC5A-B9381FB242DF}" destId="{89E67ED1-DBF0-48C0-AB7D-7487A68A7F38}" srcOrd="0" destOrd="0" presId="urn:microsoft.com/office/officeart/2008/layout/VerticalCurvedList"/>
    <dgm:cxn modelId="{BD4CB29F-65D9-4693-9E96-331C06D548EF}" srcId="{626F571C-15CB-428E-AC5A-B9381FB242DF}" destId="{F0A6B18E-E83D-4738-ACD2-51B2C2721104}" srcOrd="4" destOrd="0" parTransId="{E6428DAD-1F4B-4EDD-9779-441C4FDCE4AF}" sibTransId="{A952A31D-4051-4FC4-B13B-E33CE91D8420}"/>
    <dgm:cxn modelId="{F9FEA6BF-1484-486E-8733-2185613E07A8}" type="presOf" srcId="{17F0DBD9-D02A-4108-934E-E3139A4FCE39}" destId="{18249F0B-3AB1-42C3-B266-DEA8C03C3BD4}" srcOrd="0" destOrd="0" presId="urn:microsoft.com/office/officeart/2008/layout/VerticalCurvedList"/>
    <dgm:cxn modelId="{060ACDCA-7BBB-42B9-8EEB-FBD3A5A76134}" srcId="{626F571C-15CB-428E-AC5A-B9381FB242DF}" destId="{765735B4-A4FB-41AE-B6DF-E380AD08841C}" srcOrd="2" destOrd="0" parTransId="{C59C5DC5-89A9-4FAD-B0AE-E5F7B762D664}" sibTransId="{3B7F56EA-347A-40FD-B222-E36F248BC73F}"/>
    <dgm:cxn modelId="{6077F9DC-AFCF-4A59-AF76-03E3524C3CE5}" type="presOf" srcId="{765735B4-A4FB-41AE-B6DF-E380AD08841C}" destId="{E2E48BBE-168E-4289-B48C-DD4C6598B7B8}" srcOrd="0" destOrd="0" presId="urn:microsoft.com/office/officeart/2008/layout/VerticalCurvedList"/>
    <dgm:cxn modelId="{5CED7EF8-DB94-40AD-BE18-1901A59F50E1}" srcId="{626F571C-15CB-428E-AC5A-B9381FB242DF}" destId="{17F0DBD9-D02A-4108-934E-E3139A4FCE39}" srcOrd="3" destOrd="0" parTransId="{2DC1700B-A754-4C0B-B888-44312B2DCCB6}" sibTransId="{3D0667F3-9855-4CE3-877B-D501A4C07B7B}"/>
    <dgm:cxn modelId="{DD5549C5-4962-4496-912C-C656791124A4}" type="presParOf" srcId="{89E67ED1-DBF0-48C0-AB7D-7487A68A7F38}" destId="{C60C52EC-5039-4DCF-BB60-918FF11917EE}" srcOrd="0" destOrd="0" presId="urn:microsoft.com/office/officeart/2008/layout/VerticalCurvedList"/>
    <dgm:cxn modelId="{2071A555-7B42-4B16-ABAE-469B7B48724F}" type="presParOf" srcId="{C60C52EC-5039-4DCF-BB60-918FF11917EE}" destId="{BDB51D8D-06C4-4B49-86F8-8E6992F7F338}" srcOrd="0" destOrd="0" presId="urn:microsoft.com/office/officeart/2008/layout/VerticalCurvedList"/>
    <dgm:cxn modelId="{861D4405-F984-49C2-9CD9-A28F0B99504F}" type="presParOf" srcId="{BDB51D8D-06C4-4B49-86F8-8E6992F7F338}" destId="{2F5F0223-C390-4EF7-B5A8-68EEDADF25A9}" srcOrd="0" destOrd="0" presId="urn:microsoft.com/office/officeart/2008/layout/VerticalCurvedList"/>
    <dgm:cxn modelId="{10B198EE-9955-4802-8453-019BC19C3620}" type="presParOf" srcId="{BDB51D8D-06C4-4B49-86F8-8E6992F7F338}" destId="{6E0F3123-636C-4B9D-86A5-DED4FB842A1C}" srcOrd="1" destOrd="0" presId="urn:microsoft.com/office/officeart/2008/layout/VerticalCurvedList"/>
    <dgm:cxn modelId="{EC65374E-EB45-464A-80A2-71718B2FC43D}" type="presParOf" srcId="{BDB51D8D-06C4-4B49-86F8-8E6992F7F338}" destId="{C807FD84-CB7E-4E3C-8E8D-5F09B2F83B0B}" srcOrd="2" destOrd="0" presId="urn:microsoft.com/office/officeart/2008/layout/VerticalCurvedList"/>
    <dgm:cxn modelId="{F7D6D989-CB97-4ED8-86ED-F9287E60EB0B}" type="presParOf" srcId="{BDB51D8D-06C4-4B49-86F8-8E6992F7F338}" destId="{EC6F3DBC-7C53-4E4F-BDCA-8FFA2E681394}" srcOrd="3" destOrd="0" presId="urn:microsoft.com/office/officeart/2008/layout/VerticalCurvedList"/>
    <dgm:cxn modelId="{192AB3E4-BC70-4DBF-83C4-40E8689830D6}" type="presParOf" srcId="{C60C52EC-5039-4DCF-BB60-918FF11917EE}" destId="{732BAB0D-8614-4B1B-AABE-4B9CBEA0B932}" srcOrd="1" destOrd="0" presId="urn:microsoft.com/office/officeart/2008/layout/VerticalCurvedList"/>
    <dgm:cxn modelId="{89506575-6CF3-423B-ADBB-F73C500ED3BD}" type="presParOf" srcId="{C60C52EC-5039-4DCF-BB60-918FF11917EE}" destId="{112D4671-3696-4A49-962F-855D294BE68F}" srcOrd="2" destOrd="0" presId="urn:microsoft.com/office/officeart/2008/layout/VerticalCurvedList"/>
    <dgm:cxn modelId="{BAFD8038-7D66-4143-8FD8-95E156D211CC}" type="presParOf" srcId="{112D4671-3696-4A49-962F-855D294BE68F}" destId="{94CC08B1-FDDA-4C4D-8C52-5511519BF1B0}" srcOrd="0" destOrd="0" presId="urn:microsoft.com/office/officeart/2008/layout/VerticalCurvedList"/>
    <dgm:cxn modelId="{7E0564CA-9C9E-47D8-A12E-BDC460FEC2D9}" type="presParOf" srcId="{C60C52EC-5039-4DCF-BB60-918FF11917EE}" destId="{38EC2A85-AC2D-425D-955C-A0207D4B4041}" srcOrd="3" destOrd="0" presId="urn:microsoft.com/office/officeart/2008/layout/VerticalCurvedList"/>
    <dgm:cxn modelId="{CC5E0029-97E0-4B00-A6FA-F47368868C49}" type="presParOf" srcId="{C60C52EC-5039-4DCF-BB60-918FF11917EE}" destId="{FEB05596-8632-48AD-A8E8-8A12B8056BE6}" srcOrd="4" destOrd="0" presId="urn:microsoft.com/office/officeart/2008/layout/VerticalCurvedList"/>
    <dgm:cxn modelId="{ECAF12D2-789A-48F4-ADA3-90EF969AC049}" type="presParOf" srcId="{FEB05596-8632-48AD-A8E8-8A12B8056BE6}" destId="{D9FD0B76-3865-4C01-BD1C-CE1E822D1C06}" srcOrd="0" destOrd="0" presId="urn:microsoft.com/office/officeart/2008/layout/VerticalCurvedList"/>
    <dgm:cxn modelId="{B3EAC5FE-0ABD-4474-9B4F-C23394EA15C9}" type="presParOf" srcId="{C60C52EC-5039-4DCF-BB60-918FF11917EE}" destId="{E2E48BBE-168E-4289-B48C-DD4C6598B7B8}" srcOrd="5" destOrd="0" presId="urn:microsoft.com/office/officeart/2008/layout/VerticalCurvedList"/>
    <dgm:cxn modelId="{01BD52B8-4133-47DA-A6A3-5BEA9B49B713}" type="presParOf" srcId="{C60C52EC-5039-4DCF-BB60-918FF11917EE}" destId="{C0BA7345-1B04-4048-BBE0-D3B7A540C551}" srcOrd="6" destOrd="0" presId="urn:microsoft.com/office/officeart/2008/layout/VerticalCurvedList"/>
    <dgm:cxn modelId="{FE05B691-8F8D-4604-B495-AD2CEB54F929}" type="presParOf" srcId="{C0BA7345-1B04-4048-BBE0-D3B7A540C551}" destId="{A743926D-6C99-4E9F-8DE2-DCA46975EB97}" srcOrd="0" destOrd="0" presId="urn:microsoft.com/office/officeart/2008/layout/VerticalCurvedList"/>
    <dgm:cxn modelId="{3E635C1F-8374-40B2-9A49-78E02A8FC96E}" type="presParOf" srcId="{C60C52EC-5039-4DCF-BB60-918FF11917EE}" destId="{18249F0B-3AB1-42C3-B266-DEA8C03C3BD4}" srcOrd="7" destOrd="0" presId="urn:microsoft.com/office/officeart/2008/layout/VerticalCurvedList"/>
    <dgm:cxn modelId="{52D791E8-87B5-480E-B312-3840D23A012A}" type="presParOf" srcId="{C60C52EC-5039-4DCF-BB60-918FF11917EE}" destId="{32FC4BA7-BCD5-4F01-8D23-AA7DFF978431}" srcOrd="8" destOrd="0" presId="urn:microsoft.com/office/officeart/2008/layout/VerticalCurvedList"/>
    <dgm:cxn modelId="{F36E55FA-707D-49F6-8B83-1BFEC7D6A57B}" type="presParOf" srcId="{32FC4BA7-BCD5-4F01-8D23-AA7DFF978431}" destId="{F7567ABB-2D69-47F1-96D2-D4B5CA2F009C}" srcOrd="0" destOrd="0" presId="urn:microsoft.com/office/officeart/2008/layout/VerticalCurvedList"/>
    <dgm:cxn modelId="{1AECC176-FCAB-44CF-AD94-AF900125E9B4}" type="presParOf" srcId="{C60C52EC-5039-4DCF-BB60-918FF11917EE}" destId="{D7591F1D-5885-4ACF-886D-3DC7591E3312}" srcOrd="9" destOrd="0" presId="urn:microsoft.com/office/officeart/2008/layout/VerticalCurvedList"/>
    <dgm:cxn modelId="{E039ED38-510F-49C5-87A1-85A4E4B75E5F}" type="presParOf" srcId="{C60C52EC-5039-4DCF-BB60-918FF11917EE}" destId="{A2D1E003-E481-411C-8FD3-1258CC206016}" srcOrd="10" destOrd="0" presId="urn:microsoft.com/office/officeart/2008/layout/VerticalCurvedList"/>
    <dgm:cxn modelId="{EB5B1C07-CC6D-4EDC-B3E0-6CBF071ACCFD}" type="presParOf" srcId="{A2D1E003-E481-411C-8FD3-1258CC206016}" destId="{A33DD2F5-E143-443F-90B4-197B421F80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63B8D07-BF60-4D3C-ADBE-55DB3521F892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3343FDC0-43D5-4673-88D3-A22C504520A4}">
      <dgm:prSet custT="1"/>
      <dgm:spPr/>
      <dgm:t>
        <a:bodyPr/>
        <a:lstStyle/>
        <a:p>
          <a:pPr algn="ctr"/>
          <a:r>
            <a:rPr lang="it-IT" sz="1600" b="1" dirty="0"/>
            <a:t>config.</a:t>
          </a:r>
          <a:r>
            <a:rPr lang="it-IT" sz="1600" b="1" i="1" dirty="0"/>
            <a:t>nome_attributo</a:t>
          </a:r>
          <a:endParaRPr lang="it-IT" sz="1600" dirty="0"/>
        </a:p>
      </dgm:t>
    </dgm:pt>
    <dgm:pt modelId="{36641DDD-77AE-40DD-A435-B536AF8BBE80}" type="parTrans" cxnId="{F88E0CBA-A04D-4128-A2A5-D04220FF190C}">
      <dgm:prSet/>
      <dgm:spPr/>
      <dgm:t>
        <a:bodyPr/>
        <a:lstStyle/>
        <a:p>
          <a:pPr algn="ctr"/>
          <a:endParaRPr lang="it-IT"/>
        </a:p>
      </dgm:t>
    </dgm:pt>
    <dgm:pt modelId="{47FB5A6A-2DE6-4BC3-B854-D853818CCCA2}" type="sibTrans" cxnId="{F88E0CBA-A04D-4128-A2A5-D04220FF190C}">
      <dgm:prSet/>
      <dgm:spPr/>
      <dgm:t>
        <a:bodyPr/>
        <a:lstStyle/>
        <a:p>
          <a:pPr algn="ctr"/>
          <a:endParaRPr lang="it-IT"/>
        </a:p>
      </dgm:t>
    </dgm:pt>
    <dgm:pt modelId="{234E2518-6CB0-461C-94F3-0B2E43263B0D}">
      <dgm:prSet custT="1"/>
      <dgm:spPr/>
      <dgm:t>
        <a:bodyPr/>
        <a:lstStyle/>
        <a:p>
          <a:pPr algn="ctr"/>
          <a:r>
            <a:rPr lang="it-IT" sz="1600" b="0" i="0" baseline="0" dirty="0"/>
            <a:t>Crea l’oggetto </a:t>
          </a:r>
          <a:r>
            <a:rPr lang="it-IT" sz="1600" b="1" i="0" baseline="0" dirty="0"/>
            <a:t>health</a:t>
          </a:r>
          <a:r>
            <a:rPr lang="it-IT" sz="1600" b="0" i="0" baseline="0" dirty="0"/>
            <a:t> di tipo HealthCheck()</a:t>
          </a:r>
          <a:endParaRPr lang="it-IT" sz="1600" dirty="0"/>
        </a:p>
      </dgm:t>
    </dgm:pt>
    <dgm:pt modelId="{62D6B354-61CA-4933-9D3A-5053F0CEFA5D}" type="parTrans" cxnId="{20A2348E-23CE-410C-A4E9-BB35B57A1446}">
      <dgm:prSet/>
      <dgm:spPr/>
      <dgm:t>
        <a:bodyPr/>
        <a:lstStyle/>
        <a:p>
          <a:pPr algn="ctr"/>
          <a:endParaRPr lang="it-IT"/>
        </a:p>
      </dgm:t>
    </dgm:pt>
    <dgm:pt modelId="{ABE1AD1F-10BA-4E91-9706-54D3764DB014}" type="sibTrans" cxnId="{20A2348E-23CE-410C-A4E9-BB35B57A1446}">
      <dgm:prSet/>
      <dgm:spPr/>
      <dgm:t>
        <a:bodyPr/>
        <a:lstStyle/>
        <a:p>
          <a:pPr algn="ctr"/>
          <a:endParaRPr lang="it-IT"/>
        </a:p>
      </dgm:t>
    </dgm:pt>
    <dgm:pt modelId="{D45CAB52-FC60-4D53-93CA-E702E0099FE2}">
      <dgm:prSet custT="1"/>
      <dgm:spPr/>
      <dgm:t>
        <a:bodyPr/>
        <a:lstStyle/>
        <a:p>
          <a:pPr algn="ctr"/>
          <a:r>
            <a:rPr lang="it-IT" sz="1600" b="1" dirty="0"/>
            <a:t>health.run</a:t>
          </a:r>
          <a:r>
            <a:rPr lang="it-IT" sz="1600" dirty="0"/>
            <a:t>()</a:t>
          </a:r>
        </a:p>
      </dgm:t>
    </dgm:pt>
    <dgm:pt modelId="{6DA292C2-926E-44CC-B63D-2C337524E326}" type="parTrans" cxnId="{D65C702A-3AF2-49AC-9D85-382CD851B6F4}">
      <dgm:prSet/>
      <dgm:spPr/>
      <dgm:t>
        <a:bodyPr/>
        <a:lstStyle/>
        <a:p>
          <a:pPr algn="ctr"/>
          <a:endParaRPr lang="it-IT"/>
        </a:p>
      </dgm:t>
    </dgm:pt>
    <dgm:pt modelId="{95FB7694-367F-49AC-99F4-0F29FC92AB1B}" type="sibTrans" cxnId="{D65C702A-3AF2-49AC-9D85-382CD851B6F4}">
      <dgm:prSet/>
      <dgm:spPr/>
      <dgm:t>
        <a:bodyPr/>
        <a:lstStyle/>
        <a:p>
          <a:pPr algn="ctr"/>
          <a:endParaRPr lang="it-IT"/>
        </a:p>
      </dgm:t>
    </dgm:pt>
    <dgm:pt modelId="{C5B42844-9BEF-424B-B8D5-6CF346194240}">
      <dgm:prSet custT="1"/>
      <dgm:spPr/>
      <dgm:t>
        <a:bodyPr/>
        <a:lstStyle/>
        <a:p>
          <a:pPr algn="ctr"/>
          <a:r>
            <a:rPr lang="it-IT" sz="1600" b="1" dirty="0" err="1"/>
            <a:t>health.add_check</a:t>
          </a:r>
          <a:r>
            <a:rPr lang="it-IT" sz="1600" dirty="0"/>
            <a:t>(</a:t>
          </a:r>
          <a:r>
            <a:rPr lang="it-IT" sz="1600" i="1" dirty="0" err="1"/>
            <a:t>nome_fun</a:t>
          </a:r>
          <a:r>
            <a:rPr lang="it-IT" sz="1600" dirty="0"/>
            <a:t>)</a:t>
          </a:r>
        </a:p>
      </dgm:t>
    </dgm:pt>
    <dgm:pt modelId="{553263A5-B601-40CB-A22E-74433BA7FC2B}" type="parTrans" cxnId="{07D0C6C7-EC4E-4C15-B21E-9D270FDCACA1}">
      <dgm:prSet/>
      <dgm:spPr/>
      <dgm:t>
        <a:bodyPr/>
        <a:lstStyle/>
        <a:p>
          <a:pPr algn="ctr"/>
          <a:endParaRPr lang="it-IT"/>
        </a:p>
      </dgm:t>
    </dgm:pt>
    <dgm:pt modelId="{5552BBB5-F315-4FF5-99C7-052D37CFED39}" type="sibTrans" cxnId="{07D0C6C7-EC4E-4C15-B21E-9D270FDCACA1}">
      <dgm:prSet/>
      <dgm:spPr/>
      <dgm:t>
        <a:bodyPr/>
        <a:lstStyle/>
        <a:p>
          <a:pPr algn="ctr"/>
          <a:endParaRPr lang="it-IT"/>
        </a:p>
      </dgm:t>
    </dgm:pt>
    <dgm:pt modelId="{382FCA31-ADEF-4215-842D-01A39796070E}">
      <dgm:prSet custT="1"/>
      <dgm:spPr/>
      <dgm:t>
        <a:bodyPr/>
        <a:lstStyle/>
        <a:p>
          <a:pPr algn="ctr"/>
          <a:r>
            <a:rPr lang="it-IT" sz="1600" dirty="0"/>
            <a:t>C</a:t>
          </a:r>
          <a:r>
            <a:rPr lang="it-IT" sz="1600" b="0" i="0" baseline="0" dirty="0"/>
            <a:t>ontiene il codice per la gestione dei log</a:t>
          </a:r>
          <a:endParaRPr lang="it-IT" sz="1600" dirty="0"/>
        </a:p>
      </dgm:t>
    </dgm:pt>
    <dgm:pt modelId="{C4AC619C-9BF8-4078-9C44-B0B1178CDB39}" type="parTrans" cxnId="{2E05EAFF-E74C-49B3-A0D4-B286D0698BAB}">
      <dgm:prSet/>
      <dgm:spPr/>
      <dgm:t>
        <a:bodyPr/>
        <a:lstStyle/>
        <a:p>
          <a:pPr algn="ctr"/>
          <a:endParaRPr lang="it-IT"/>
        </a:p>
      </dgm:t>
    </dgm:pt>
    <dgm:pt modelId="{2B621D3F-3B6B-4197-AE24-8461AAD80016}" type="sibTrans" cxnId="{2E05EAFF-E74C-49B3-A0D4-B286D0698BAB}">
      <dgm:prSet/>
      <dgm:spPr/>
      <dgm:t>
        <a:bodyPr/>
        <a:lstStyle/>
        <a:p>
          <a:pPr algn="ctr"/>
          <a:endParaRPr lang="it-IT"/>
        </a:p>
      </dgm:t>
    </dgm:pt>
    <dgm:pt modelId="{DFB52B77-831C-4067-9603-7627999A3231}">
      <dgm:prSet custT="1"/>
      <dgm:spPr/>
      <dgm:t>
        <a:bodyPr/>
        <a:lstStyle/>
        <a:p>
          <a:pPr algn="ctr"/>
          <a:r>
            <a:rPr lang="it-IT" sz="1600" b="1" i="0" baseline="0" dirty="0" err="1"/>
            <a:t>dict_log</a:t>
          </a:r>
          <a:endParaRPr lang="it-IT" sz="1600" dirty="0"/>
        </a:p>
      </dgm:t>
    </dgm:pt>
    <dgm:pt modelId="{36ADDAB3-DF3B-45E7-8B5E-17DC893875F1}" type="parTrans" cxnId="{729EEBAA-DD7E-4823-A22C-C2AA313F5BB6}">
      <dgm:prSet/>
      <dgm:spPr/>
      <dgm:t>
        <a:bodyPr/>
        <a:lstStyle/>
        <a:p>
          <a:pPr algn="ctr"/>
          <a:endParaRPr lang="it-IT"/>
        </a:p>
      </dgm:t>
    </dgm:pt>
    <dgm:pt modelId="{6680F345-F6A0-48AC-B328-4CFF3EBE3B73}" type="sibTrans" cxnId="{729EEBAA-DD7E-4823-A22C-C2AA313F5BB6}">
      <dgm:prSet/>
      <dgm:spPr/>
      <dgm:t>
        <a:bodyPr/>
        <a:lstStyle/>
        <a:p>
          <a:pPr algn="ctr"/>
          <a:endParaRPr lang="it-IT"/>
        </a:p>
      </dgm:t>
    </dgm:pt>
    <dgm:pt modelId="{3443184E-1091-4AA5-94E1-F529E6ECC16B}">
      <dgm:prSet custT="1"/>
      <dgm:spPr/>
      <dgm:t>
        <a:bodyPr/>
        <a:lstStyle/>
        <a:p>
          <a:pPr algn="ctr"/>
          <a:r>
            <a:rPr lang="it-IT" sz="1600" b="1" i="0" baseline="0" dirty="0" err="1"/>
            <a:t>configure_logging</a:t>
          </a:r>
          <a:r>
            <a:rPr lang="it-IT" sz="1600" b="0" i="0" baseline="0" dirty="0"/>
            <a:t>()</a:t>
          </a:r>
          <a:endParaRPr lang="it-IT" sz="1600" dirty="0"/>
        </a:p>
      </dgm:t>
    </dgm:pt>
    <dgm:pt modelId="{8C9546E5-8212-4836-8BD7-664878A5FD6F}" type="parTrans" cxnId="{CD6FB4DB-6EAE-4638-B84A-0DFE2F099F66}">
      <dgm:prSet/>
      <dgm:spPr/>
      <dgm:t>
        <a:bodyPr/>
        <a:lstStyle/>
        <a:p>
          <a:pPr algn="ctr"/>
          <a:endParaRPr lang="it-IT"/>
        </a:p>
      </dgm:t>
    </dgm:pt>
    <dgm:pt modelId="{D3028AFB-C2FB-453D-B311-B9D91F76C1D5}" type="sibTrans" cxnId="{CD6FB4DB-6EAE-4638-B84A-0DFE2F099F66}">
      <dgm:prSet/>
      <dgm:spPr/>
      <dgm:t>
        <a:bodyPr/>
        <a:lstStyle/>
        <a:p>
          <a:pPr algn="ctr"/>
          <a:endParaRPr lang="it-IT"/>
        </a:p>
      </dgm:t>
    </dgm:pt>
    <dgm:pt modelId="{3966CD34-92C3-4F8E-BAA4-E994086B8749}">
      <dgm:prSet custT="1"/>
      <dgm:spPr/>
      <dgm:t>
        <a:bodyPr/>
        <a:lstStyle/>
        <a:p>
          <a:pPr algn="ctr"/>
          <a:r>
            <a:rPr lang="it-IT" sz="1600" dirty="0"/>
            <a:t>Crea la classe </a:t>
          </a:r>
          <a:r>
            <a:rPr lang="it-IT" sz="1600" b="1" dirty="0"/>
            <a:t>Manifest</a:t>
          </a:r>
          <a:endParaRPr lang="it-IT" sz="1600" dirty="0"/>
        </a:p>
      </dgm:t>
    </dgm:pt>
    <dgm:pt modelId="{66C8B35E-2C97-4B91-9E15-D414AE05FD05}" type="parTrans" cxnId="{3A407261-2CBB-41B9-A7FD-8D917A331E49}">
      <dgm:prSet/>
      <dgm:spPr/>
      <dgm:t>
        <a:bodyPr/>
        <a:lstStyle/>
        <a:p>
          <a:pPr algn="ctr"/>
          <a:endParaRPr lang="it-IT"/>
        </a:p>
      </dgm:t>
    </dgm:pt>
    <dgm:pt modelId="{B054D1C2-C700-45DB-AC5D-3A85D0E60A41}" type="sibTrans" cxnId="{3A407261-2CBB-41B9-A7FD-8D917A331E49}">
      <dgm:prSet/>
      <dgm:spPr/>
      <dgm:t>
        <a:bodyPr/>
        <a:lstStyle/>
        <a:p>
          <a:pPr algn="ctr"/>
          <a:endParaRPr lang="it-IT"/>
        </a:p>
      </dgm:t>
    </dgm:pt>
    <dgm:pt modelId="{7FE8B464-9746-481A-AED3-D87D78685D60}">
      <dgm:prSet custT="1"/>
      <dgm:spPr/>
      <dgm:t>
        <a:bodyPr/>
        <a:lstStyle/>
        <a:p>
          <a:pPr algn="ctr"/>
          <a:r>
            <a:rPr lang="it-IT" sz="1600" b="1" dirty="0" err="1"/>
            <a:t>Manifest.manifest_additions</a:t>
          </a:r>
          <a:r>
            <a:rPr lang="it-IT" sz="1600" dirty="0"/>
            <a:t>()</a:t>
          </a:r>
        </a:p>
      </dgm:t>
    </dgm:pt>
    <dgm:pt modelId="{FD07EBB5-5D70-4B1E-98A2-AB8563C940CF}" type="parTrans" cxnId="{71ABE779-24FB-41CF-B5B1-84F7C6CB1392}">
      <dgm:prSet/>
      <dgm:spPr/>
      <dgm:t>
        <a:bodyPr/>
        <a:lstStyle/>
        <a:p>
          <a:pPr algn="ctr"/>
          <a:endParaRPr lang="it-IT"/>
        </a:p>
      </dgm:t>
    </dgm:pt>
    <dgm:pt modelId="{DF89E9F6-7459-4BBA-B8DB-7C005C5141E0}" type="sibTrans" cxnId="{71ABE779-24FB-41CF-B5B1-84F7C6CB1392}">
      <dgm:prSet/>
      <dgm:spPr/>
      <dgm:t>
        <a:bodyPr/>
        <a:lstStyle/>
        <a:p>
          <a:pPr algn="ctr"/>
          <a:endParaRPr lang="it-IT"/>
        </a:p>
      </dgm:t>
    </dgm:pt>
    <dgm:pt modelId="{8297908B-AEC5-4909-AE04-C02FA25FDF29}">
      <dgm:prSet custT="1"/>
      <dgm:spPr/>
      <dgm:t>
        <a:bodyPr/>
        <a:lstStyle/>
        <a:p>
          <a:pPr algn="ctr"/>
          <a:r>
            <a:rPr lang="it-IT" sz="1600" b="1" dirty="0" err="1"/>
            <a:t>Manifest.to_json</a:t>
          </a:r>
          <a:r>
            <a:rPr lang="it-IT" sz="1600" dirty="0"/>
            <a:t>()</a:t>
          </a:r>
        </a:p>
      </dgm:t>
    </dgm:pt>
    <dgm:pt modelId="{ECED5919-4E4E-4EEB-9F6C-B33EBBF022C1}" type="parTrans" cxnId="{D0A6E3EB-1A74-49F4-BA26-EA544651B012}">
      <dgm:prSet/>
      <dgm:spPr/>
      <dgm:t>
        <a:bodyPr/>
        <a:lstStyle/>
        <a:p>
          <a:pPr algn="ctr"/>
          <a:endParaRPr lang="it-IT"/>
        </a:p>
      </dgm:t>
    </dgm:pt>
    <dgm:pt modelId="{B2F9B4F2-C38C-46E6-9F1E-F58CE130770D}" type="sibTrans" cxnId="{D0A6E3EB-1A74-49F4-BA26-EA544651B012}">
      <dgm:prSet/>
      <dgm:spPr/>
      <dgm:t>
        <a:bodyPr/>
        <a:lstStyle/>
        <a:p>
          <a:pPr algn="ctr"/>
          <a:endParaRPr lang="it-IT"/>
        </a:p>
      </dgm:t>
    </dgm:pt>
    <dgm:pt modelId="{70C9BE07-999C-4F75-AB84-CB67D282EFE9}">
      <dgm:prSet custT="1"/>
      <dgm:spPr/>
      <dgm:t>
        <a:bodyPr/>
        <a:lstStyle/>
        <a:p>
          <a:pPr algn="ctr"/>
          <a:r>
            <a:rPr lang="it-IT" sz="1600" b="0" i="0" baseline="0" dirty="0"/>
            <a:t>Crea l’oggetto </a:t>
          </a:r>
          <a:r>
            <a:rPr lang="it-IT" sz="1600" b="1" i="0" baseline="0" dirty="0"/>
            <a:t>config</a:t>
          </a:r>
          <a:endParaRPr lang="it-IT" sz="1600" dirty="0"/>
        </a:p>
      </dgm:t>
    </dgm:pt>
    <dgm:pt modelId="{4D935EC2-D332-4758-A33D-17C60E1CCBC8}" type="sibTrans" cxnId="{61B85D83-FFBC-41E4-B977-64035ED7050D}">
      <dgm:prSet/>
      <dgm:spPr/>
      <dgm:t>
        <a:bodyPr/>
        <a:lstStyle/>
        <a:p>
          <a:pPr algn="ctr"/>
          <a:endParaRPr lang="it-IT"/>
        </a:p>
      </dgm:t>
    </dgm:pt>
    <dgm:pt modelId="{165A9505-9883-431A-B442-4C70C494DA72}" type="parTrans" cxnId="{61B85D83-FFBC-41E4-B977-64035ED7050D}">
      <dgm:prSet/>
      <dgm:spPr/>
      <dgm:t>
        <a:bodyPr/>
        <a:lstStyle/>
        <a:p>
          <a:pPr algn="ctr"/>
          <a:endParaRPr lang="it-IT"/>
        </a:p>
      </dgm:t>
    </dgm:pt>
    <dgm:pt modelId="{4BD621D3-EA2A-44AB-8F07-6EEE27274B8F}">
      <dgm:prSet custT="1"/>
      <dgm:spPr/>
      <dgm:t>
        <a:bodyPr/>
        <a:lstStyle/>
        <a:p>
          <a:pPr algn="ctr"/>
          <a:r>
            <a:rPr lang="it-IT" sz="1600" dirty="0"/>
            <a:t>Recupera il valore dell’attributo dal file</a:t>
          </a:r>
        </a:p>
      </dgm:t>
    </dgm:pt>
    <dgm:pt modelId="{BD9FA6D0-F838-4B3F-9A8A-81F0900B6479}" type="parTrans" cxnId="{2FAF9F21-89F0-47F6-B92D-57529AC63377}">
      <dgm:prSet/>
      <dgm:spPr/>
      <dgm:t>
        <a:bodyPr/>
        <a:lstStyle/>
        <a:p>
          <a:endParaRPr lang="it-IT"/>
        </a:p>
      </dgm:t>
    </dgm:pt>
    <dgm:pt modelId="{7122A9FC-0733-40AA-82A6-3C77FA55D060}" type="sibTrans" cxnId="{2FAF9F21-89F0-47F6-B92D-57529AC63377}">
      <dgm:prSet/>
      <dgm:spPr/>
      <dgm:t>
        <a:bodyPr/>
        <a:lstStyle/>
        <a:p>
          <a:endParaRPr lang="it-IT"/>
        </a:p>
      </dgm:t>
    </dgm:pt>
    <dgm:pt modelId="{6BF3947F-4109-4656-8ABA-EE0E51A45C1E}">
      <dgm:prSet custT="1"/>
      <dgm:spPr/>
      <dgm:t>
        <a:bodyPr/>
        <a:lstStyle/>
        <a:p>
          <a:pPr algn="ctr"/>
          <a:r>
            <a:rPr lang="it-IT" sz="1600" dirty="0"/>
            <a:t>Ritorna le informazioni sullo stato</a:t>
          </a:r>
        </a:p>
      </dgm:t>
    </dgm:pt>
    <dgm:pt modelId="{C2FF0778-0FD6-48C0-846C-F78D2AEF7F73}" type="parTrans" cxnId="{9C84DDDB-C9B7-4708-AEF3-67E008973AA7}">
      <dgm:prSet/>
      <dgm:spPr/>
      <dgm:t>
        <a:bodyPr/>
        <a:lstStyle/>
        <a:p>
          <a:endParaRPr lang="it-IT"/>
        </a:p>
      </dgm:t>
    </dgm:pt>
    <dgm:pt modelId="{1066BED9-769B-430A-A379-34867268F42D}" type="sibTrans" cxnId="{9C84DDDB-C9B7-4708-AEF3-67E008973AA7}">
      <dgm:prSet/>
      <dgm:spPr/>
      <dgm:t>
        <a:bodyPr/>
        <a:lstStyle/>
        <a:p>
          <a:endParaRPr lang="it-IT"/>
        </a:p>
      </dgm:t>
    </dgm:pt>
    <dgm:pt modelId="{E6568A58-5893-41F7-AE8A-DE61C4FCE25E}">
      <dgm:prSet custT="1"/>
      <dgm:spPr/>
      <dgm:t>
        <a:bodyPr/>
        <a:lstStyle/>
        <a:p>
          <a:pPr algn="ctr"/>
          <a:r>
            <a:rPr lang="it-IT" sz="1600" dirty="0"/>
            <a:t>Inserisce un nuovo controllo dello stato</a:t>
          </a:r>
        </a:p>
      </dgm:t>
    </dgm:pt>
    <dgm:pt modelId="{A9D15320-A202-43BB-A9CE-05D45244EE34}" type="parTrans" cxnId="{7D0BCFF1-D1E2-413E-97AE-2D2C99F0E654}">
      <dgm:prSet/>
      <dgm:spPr/>
      <dgm:t>
        <a:bodyPr/>
        <a:lstStyle/>
        <a:p>
          <a:endParaRPr lang="it-IT"/>
        </a:p>
      </dgm:t>
    </dgm:pt>
    <dgm:pt modelId="{23439FA9-AA7D-4C03-A811-6679907F7192}" type="sibTrans" cxnId="{7D0BCFF1-D1E2-413E-97AE-2D2C99F0E654}">
      <dgm:prSet/>
      <dgm:spPr/>
      <dgm:t>
        <a:bodyPr/>
        <a:lstStyle/>
        <a:p>
          <a:endParaRPr lang="it-IT"/>
        </a:p>
      </dgm:t>
    </dgm:pt>
    <dgm:pt modelId="{E5FBC26F-138F-43E6-ABC3-67C094696D6F}">
      <dgm:prSet custT="1"/>
      <dgm:spPr/>
      <dgm:t>
        <a:bodyPr/>
        <a:lstStyle/>
        <a:p>
          <a:pPr algn="ctr"/>
          <a:r>
            <a:rPr lang="it-IT" sz="1600" b="0" i="0" baseline="0" dirty="0"/>
            <a:t>dizionario con struttura dei log</a:t>
          </a:r>
          <a:endParaRPr lang="it-IT" sz="1600" dirty="0"/>
        </a:p>
      </dgm:t>
    </dgm:pt>
    <dgm:pt modelId="{C0BD5290-A867-4318-A694-3C8A1772BD74}" type="parTrans" cxnId="{D60A9B14-D2F0-4361-8173-DAF8419EF877}">
      <dgm:prSet/>
      <dgm:spPr/>
      <dgm:t>
        <a:bodyPr/>
        <a:lstStyle/>
        <a:p>
          <a:endParaRPr lang="it-IT"/>
        </a:p>
      </dgm:t>
    </dgm:pt>
    <dgm:pt modelId="{B6A0AF0F-4B82-4480-90A5-2FB700CD9A58}" type="sibTrans" cxnId="{D60A9B14-D2F0-4361-8173-DAF8419EF877}">
      <dgm:prSet/>
      <dgm:spPr/>
      <dgm:t>
        <a:bodyPr/>
        <a:lstStyle/>
        <a:p>
          <a:endParaRPr lang="it-IT"/>
        </a:p>
      </dgm:t>
    </dgm:pt>
    <dgm:pt modelId="{79FC6831-11D3-48C5-AC8A-DB86453F20CA}">
      <dgm:prSet custT="1"/>
      <dgm:spPr/>
      <dgm:t>
        <a:bodyPr/>
        <a:lstStyle/>
        <a:p>
          <a:pPr algn="ctr"/>
          <a:r>
            <a:rPr lang="it-IT" sz="1600" b="0" i="0" baseline="0" dirty="0"/>
            <a:t>funzione per generare log</a:t>
          </a:r>
          <a:endParaRPr lang="it-IT" sz="1600" dirty="0"/>
        </a:p>
      </dgm:t>
    </dgm:pt>
    <dgm:pt modelId="{8F4DAAE5-5A2C-4ECC-B54C-99BB6FC76E28}" type="parTrans" cxnId="{27072925-8519-4A90-8FED-EB83DCD497B4}">
      <dgm:prSet/>
      <dgm:spPr/>
      <dgm:t>
        <a:bodyPr/>
        <a:lstStyle/>
        <a:p>
          <a:endParaRPr lang="it-IT"/>
        </a:p>
      </dgm:t>
    </dgm:pt>
    <dgm:pt modelId="{35D59D45-0DCC-46A9-AA44-F899E5020C50}" type="sibTrans" cxnId="{27072925-8519-4A90-8FED-EB83DCD497B4}">
      <dgm:prSet/>
      <dgm:spPr/>
      <dgm:t>
        <a:bodyPr/>
        <a:lstStyle/>
        <a:p>
          <a:endParaRPr lang="it-IT"/>
        </a:p>
      </dgm:t>
    </dgm:pt>
    <dgm:pt modelId="{ACB6E652-865E-42E0-BB51-850F3FBDD4F7}">
      <dgm:prSet custT="1"/>
      <dgm:spPr/>
      <dgm:t>
        <a:bodyPr/>
        <a:lstStyle/>
        <a:p>
          <a:pPr algn="ctr"/>
          <a:r>
            <a:rPr lang="it-IT" sz="1600" dirty="0"/>
            <a:t>metodo per generare la stampa del manifest</a:t>
          </a:r>
        </a:p>
      </dgm:t>
    </dgm:pt>
    <dgm:pt modelId="{A0337F09-1AF1-42D2-A3C4-AC3FCDAF78A4}" type="parTrans" cxnId="{4FDC47F8-1012-40A1-ADFE-03D568F3D46A}">
      <dgm:prSet/>
      <dgm:spPr/>
      <dgm:t>
        <a:bodyPr/>
        <a:lstStyle/>
        <a:p>
          <a:endParaRPr lang="it-IT"/>
        </a:p>
      </dgm:t>
    </dgm:pt>
    <dgm:pt modelId="{D9A6B294-9BDE-4A59-AFA7-7F1CE5560A35}" type="sibTrans" cxnId="{4FDC47F8-1012-40A1-ADFE-03D568F3D46A}">
      <dgm:prSet/>
      <dgm:spPr/>
      <dgm:t>
        <a:bodyPr/>
        <a:lstStyle/>
        <a:p>
          <a:endParaRPr lang="it-IT"/>
        </a:p>
      </dgm:t>
    </dgm:pt>
    <dgm:pt modelId="{84098032-7419-41B3-B2A6-17386D5A96BA}">
      <dgm:prSet custT="1"/>
      <dgm:spPr/>
      <dgm:t>
        <a:bodyPr/>
        <a:lstStyle/>
        <a:p>
          <a:pPr algn="ctr"/>
          <a:r>
            <a:rPr lang="it-IT" sz="1600" dirty="0"/>
            <a:t>metodo per aggiungere elementi al manifest</a:t>
          </a:r>
        </a:p>
      </dgm:t>
    </dgm:pt>
    <dgm:pt modelId="{C91C3A56-1225-4F45-BE2D-C185A3BCF4F3}" type="sibTrans" cxnId="{B18A5980-540C-4248-AB57-8CD7C2113D0F}">
      <dgm:prSet/>
      <dgm:spPr/>
      <dgm:t>
        <a:bodyPr/>
        <a:lstStyle/>
        <a:p>
          <a:endParaRPr lang="it-IT"/>
        </a:p>
      </dgm:t>
    </dgm:pt>
    <dgm:pt modelId="{683D6AFD-E973-4C9E-B871-D34BBE3B2B00}" type="parTrans" cxnId="{B18A5980-540C-4248-AB57-8CD7C2113D0F}">
      <dgm:prSet/>
      <dgm:spPr/>
      <dgm:t>
        <a:bodyPr/>
        <a:lstStyle/>
        <a:p>
          <a:endParaRPr lang="it-IT"/>
        </a:p>
      </dgm:t>
    </dgm:pt>
    <dgm:pt modelId="{E306BFDC-E475-40F7-A5CC-BF151AEF0C8F}" type="pres">
      <dgm:prSet presAssocID="{063B8D07-BF60-4D3C-ADBE-55DB3521F8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82B0022-74A4-4212-A347-53030299CA8D}" type="pres">
      <dgm:prSet presAssocID="{70C9BE07-999C-4F75-AB84-CB67D282EFE9}" presName="root1" presStyleCnt="0"/>
      <dgm:spPr/>
    </dgm:pt>
    <dgm:pt modelId="{E09BEC01-B9B2-49CA-993E-DAA7548EBCE4}" type="pres">
      <dgm:prSet presAssocID="{70C9BE07-999C-4F75-AB84-CB67D282EFE9}" presName="LevelOneTextNode" presStyleLbl="node0" presStyleIdx="0" presStyleCnt="4" custScaleX="144303" custLinFactNeighborY="-37275">
        <dgm:presLayoutVars>
          <dgm:chPref val="3"/>
        </dgm:presLayoutVars>
      </dgm:prSet>
      <dgm:spPr/>
    </dgm:pt>
    <dgm:pt modelId="{58CA0025-B357-4B69-BA2A-F5CA5FFBC31B}" type="pres">
      <dgm:prSet presAssocID="{70C9BE07-999C-4F75-AB84-CB67D282EFE9}" presName="level2hierChild" presStyleCnt="0"/>
      <dgm:spPr/>
    </dgm:pt>
    <dgm:pt modelId="{9D4A84F8-1140-422E-8DB4-B4E14BB960C4}" type="pres">
      <dgm:prSet presAssocID="{36641DDD-77AE-40DD-A435-B536AF8BBE80}" presName="conn2-1" presStyleLbl="parChTrans1D2" presStyleIdx="0" presStyleCnt="7"/>
      <dgm:spPr/>
    </dgm:pt>
    <dgm:pt modelId="{BA2585E8-7617-4C36-9C39-BAF7E689782C}" type="pres">
      <dgm:prSet presAssocID="{36641DDD-77AE-40DD-A435-B536AF8BBE80}" presName="connTx" presStyleLbl="parChTrans1D2" presStyleIdx="0" presStyleCnt="7"/>
      <dgm:spPr/>
    </dgm:pt>
    <dgm:pt modelId="{E51850C2-119C-46B6-AF88-AC6F1A9AB751}" type="pres">
      <dgm:prSet presAssocID="{3343FDC0-43D5-4673-88D3-A22C504520A4}" presName="root2" presStyleCnt="0"/>
      <dgm:spPr/>
    </dgm:pt>
    <dgm:pt modelId="{CBE46249-FE54-477B-AFD2-CF41EBBE4A52}" type="pres">
      <dgm:prSet presAssocID="{3343FDC0-43D5-4673-88D3-A22C504520A4}" presName="LevelTwoTextNode" presStyleLbl="node2" presStyleIdx="0" presStyleCnt="7" custScaleX="164166" custScaleY="69491" custLinFactNeighborY="-37275">
        <dgm:presLayoutVars>
          <dgm:chPref val="3"/>
        </dgm:presLayoutVars>
      </dgm:prSet>
      <dgm:spPr/>
    </dgm:pt>
    <dgm:pt modelId="{34FABA48-9907-4A82-A726-C1E6BB11CE00}" type="pres">
      <dgm:prSet presAssocID="{3343FDC0-43D5-4673-88D3-A22C504520A4}" presName="level3hierChild" presStyleCnt="0"/>
      <dgm:spPr/>
    </dgm:pt>
    <dgm:pt modelId="{D3EE1B29-E18C-4A58-B357-107E35AD7617}" type="pres">
      <dgm:prSet presAssocID="{BD9FA6D0-F838-4B3F-9A8A-81F0900B6479}" presName="conn2-1" presStyleLbl="parChTrans1D3" presStyleIdx="0" presStyleCnt="7"/>
      <dgm:spPr/>
    </dgm:pt>
    <dgm:pt modelId="{8A90F231-265B-4659-88EA-62C363E2E0FF}" type="pres">
      <dgm:prSet presAssocID="{BD9FA6D0-F838-4B3F-9A8A-81F0900B6479}" presName="connTx" presStyleLbl="parChTrans1D3" presStyleIdx="0" presStyleCnt="7"/>
      <dgm:spPr/>
    </dgm:pt>
    <dgm:pt modelId="{656C7EF1-2DDE-4745-A403-D9EE8D3427D0}" type="pres">
      <dgm:prSet presAssocID="{4BD621D3-EA2A-44AB-8F07-6EEE27274B8F}" presName="root2" presStyleCnt="0"/>
      <dgm:spPr/>
    </dgm:pt>
    <dgm:pt modelId="{33754D80-36D0-429E-9CAB-26DDE2845537}" type="pres">
      <dgm:prSet presAssocID="{4BD621D3-EA2A-44AB-8F07-6EEE27274B8F}" presName="LevelTwoTextNode" presStyleLbl="node3" presStyleIdx="0" presStyleCnt="7" custScaleX="117457" custScaleY="92653" custLinFactNeighborY="-37275">
        <dgm:presLayoutVars>
          <dgm:chPref val="3"/>
        </dgm:presLayoutVars>
      </dgm:prSet>
      <dgm:spPr/>
    </dgm:pt>
    <dgm:pt modelId="{7CD9BF64-9480-4B84-9E7E-9C85E75E465D}" type="pres">
      <dgm:prSet presAssocID="{4BD621D3-EA2A-44AB-8F07-6EEE27274B8F}" presName="level3hierChild" presStyleCnt="0"/>
      <dgm:spPr/>
    </dgm:pt>
    <dgm:pt modelId="{CB5C260E-DC30-4068-A946-288221FD7F82}" type="pres">
      <dgm:prSet presAssocID="{234E2518-6CB0-461C-94F3-0B2E43263B0D}" presName="root1" presStyleCnt="0"/>
      <dgm:spPr/>
    </dgm:pt>
    <dgm:pt modelId="{95C4D13B-9F56-4816-88D5-CBE8CBB69518}" type="pres">
      <dgm:prSet presAssocID="{234E2518-6CB0-461C-94F3-0B2E43263B0D}" presName="LevelOneTextNode" presStyleLbl="node0" presStyleIdx="1" presStyleCnt="4" custScaleX="144303">
        <dgm:presLayoutVars>
          <dgm:chPref val="3"/>
        </dgm:presLayoutVars>
      </dgm:prSet>
      <dgm:spPr/>
    </dgm:pt>
    <dgm:pt modelId="{9E12254C-CE62-4855-9325-588E603DBB1B}" type="pres">
      <dgm:prSet presAssocID="{234E2518-6CB0-461C-94F3-0B2E43263B0D}" presName="level2hierChild" presStyleCnt="0"/>
      <dgm:spPr/>
    </dgm:pt>
    <dgm:pt modelId="{4A7BDB54-420A-44FC-AAA7-1CBEA22E1EDE}" type="pres">
      <dgm:prSet presAssocID="{6DA292C2-926E-44CC-B63D-2C337524E326}" presName="conn2-1" presStyleLbl="parChTrans1D2" presStyleIdx="1" presStyleCnt="7"/>
      <dgm:spPr/>
    </dgm:pt>
    <dgm:pt modelId="{C5AC6814-A044-4E9D-B211-2DB7FCF9CA14}" type="pres">
      <dgm:prSet presAssocID="{6DA292C2-926E-44CC-B63D-2C337524E326}" presName="connTx" presStyleLbl="parChTrans1D2" presStyleIdx="1" presStyleCnt="7"/>
      <dgm:spPr/>
    </dgm:pt>
    <dgm:pt modelId="{5648D6E1-E44A-4549-B51D-DFB5FCF79C9B}" type="pres">
      <dgm:prSet presAssocID="{D45CAB52-FC60-4D53-93CA-E702E0099FE2}" presName="root2" presStyleCnt="0"/>
      <dgm:spPr/>
    </dgm:pt>
    <dgm:pt modelId="{5D34678C-9FE5-42CE-B90F-0BC2C48B0C79}" type="pres">
      <dgm:prSet presAssocID="{D45CAB52-FC60-4D53-93CA-E702E0099FE2}" presName="LevelTwoTextNode" presStyleLbl="node2" presStyleIdx="1" presStyleCnt="7" custScaleX="151949" custScaleY="55763" custLinFactNeighborX="1524" custLinFactNeighborY="-2350">
        <dgm:presLayoutVars>
          <dgm:chPref val="3"/>
        </dgm:presLayoutVars>
      </dgm:prSet>
      <dgm:spPr/>
    </dgm:pt>
    <dgm:pt modelId="{B702EFE1-2633-48BF-A3E2-B937CBD10A68}" type="pres">
      <dgm:prSet presAssocID="{D45CAB52-FC60-4D53-93CA-E702E0099FE2}" presName="level3hierChild" presStyleCnt="0"/>
      <dgm:spPr/>
    </dgm:pt>
    <dgm:pt modelId="{09EC69AC-9A6E-4897-AF7D-6CDFA7C48892}" type="pres">
      <dgm:prSet presAssocID="{C2FF0778-0FD6-48C0-846C-F78D2AEF7F73}" presName="conn2-1" presStyleLbl="parChTrans1D3" presStyleIdx="1" presStyleCnt="7"/>
      <dgm:spPr/>
    </dgm:pt>
    <dgm:pt modelId="{D7FA570F-F99A-4DD9-AA55-9BDE490B67D9}" type="pres">
      <dgm:prSet presAssocID="{C2FF0778-0FD6-48C0-846C-F78D2AEF7F73}" presName="connTx" presStyleLbl="parChTrans1D3" presStyleIdx="1" presStyleCnt="7"/>
      <dgm:spPr/>
    </dgm:pt>
    <dgm:pt modelId="{8D695059-C65C-4D8E-AEB8-4BBC57C7DBB5}" type="pres">
      <dgm:prSet presAssocID="{6BF3947F-4109-4656-8ABA-EE0E51A45C1E}" presName="root2" presStyleCnt="0"/>
      <dgm:spPr/>
    </dgm:pt>
    <dgm:pt modelId="{2F372EEC-374B-479A-9706-76B85E9F04F4}" type="pres">
      <dgm:prSet presAssocID="{6BF3947F-4109-4656-8ABA-EE0E51A45C1E}" presName="LevelTwoTextNode" presStyleLbl="node3" presStyleIdx="1" presStyleCnt="7" custScaleX="112458" custLinFactNeighborX="13220" custLinFactNeighborY="-1745">
        <dgm:presLayoutVars>
          <dgm:chPref val="3"/>
        </dgm:presLayoutVars>
      </dgm:prSet>
      <dgm:spPr/>
    </dgm:pt>
    <dgm:pt modelId="{517F5FFE-E043-480D-BE59-C9BF041A073A}" type="pres">
      <dgm:prSet presAssocID="{6BF3947F-4109-4656-8ABA-EE0E51A45C1E}" presName="level3hierChild" presStyleCnt="0"/>
      <dgm:spPr/>
    </dgm:pt>
    <dgm:pt modelId="{01E38253-F67F-47D9-9FAF-A0E43AB34608}" type="pres">
      <dgm:prSet presAssocID="{553263A5-B601-40CB-A22E-74433BA7FC2B}" presName="conn2-1" presStyleLbl="parChTrans1D2" presStyleIdx="2" presStyleCnt="7"/>
      <dgm:spPr/>
    </dgm:pt>
    <dgm:pt modelId="{111C5F75-1F48-4FBE-991A-33BB04165814}" type="pres">
      <dgm:prSet presAssocID="{553263A5-B601-40CB-A22E-74433BA7FC2B}" presName="connTx" presStyleLbl="parChTrans1D2" presStyleIdx="2" presStyleCnt="7"/>
      <dgm:spPr/>
    </dgm:pt>
    <dgm:pt modelId="{402DB916-9174-42BE-9145-446D1C056118}" type="pres">
      <dgm:prSet presAssocID="{C5B42844-9BEF-424B-B8D5-6CF346194240}" presName="root2" presStyleCnt="0"/>
      <dgm:spPr/>
    </dgm:pt>
    <dgm:pt modelId="{51AF9309-2C3D-4051-8A37-5892FA420F6F}" type="pres">
      <dgm:prSet presAssocID="{C5B42844-9BEF-424B-B8D5-6CF346194240}" presName="LevelTwoTextNode" presStyleLbl="node2" presStyleIdx="2" presStyleCnt="7" custScaleX="180065" custScaleY="69491">
        <dgm:presLayoutVars>
          <dgm:chPref val="3"/>
        </dgm:presLayoutVars>
      </dgm:prSet>
      <dgm:spPr/>
    </dgm:pt>
    <dgm:pt modelId="{B52F5477-4B83-4EF0-9DFA-439E0CC4B88E}" type="pres">
      <dgm:prSet presAssocID="{C5B42844-9BEF-424B-B8D5-6CF346194240}" presName="level3hierChild" presStyleCnt="0"/>
      <dgm:spPr/>
    </dgm:pt>
    <dgm:pt modelId="{4F526F56-DF13-4B9A-984A-6570923728AD}" type="pres">
      <dgm:prSet presAssocID="{A9D15320-A202-43BB-A9CE-05D45244EE34}" presName="conn2-1" presStyleLbl="parChTrans1D3" presStyleIdx="2" presStyleCnt="7"/>
      <dgm:spPr/>
    </dgm:pt>
    <dgm:pt modelId="{0836FAD4-C890-4AFE-900F-4FA90668CAE2}" type="pres">
      <dgm:prSet presAssocID="{A9D15320-A202-43BB-A9CE-05D45244EE34}" presName="connTx" presStyleLbl="parChTrans1D3" presStyleIdx="2" presStyleCnt="7"/>
      <dgm:spPr/>
    </dgm:pt>
    <dgm:pt modelId="{40772B34-BAEC-4936-82D0-2997395032CD}" type="pres">
      <dgm:prSet presAssocID="{E6568A58-5893-41F7-AE8A-DE61C4FCE25E}" presName="root2" presStyleCnt="0"/>
      <dgm:spPr/>
    </dgm:pt>
    <dgm:pt modelId="{6C5356C9-1DF3-40D5-B236-D58F4C54534E}" type="pres">
      <dgm:prSet presAssocID="{E6568A58-5893-41F7-AE8A-DE61C4FCE25E}" presName="LevelTwoTextNode" presStyleLbl="node3" presStyleIdx="2" presStyleCnt="7" custScaleX="101167" custLinFactNeighborX="-12259" custLinFactNeighborY="1255">
        <dgm:presLayoutVars>
          <dgm:chPref val="3"/>
        </dgm:presLayoutVars>
      </dgm:prSet>
      <dgm:spPr/>
    </dgm:pt>
    <dgm:pt modelId="{018123FB-3FC1-412F-8376-F8C50B715406}" type="pres">
      <dgm:prSet presAssocID="{E6568A58-5893-41F7-AE8A-DE61C4FCE25E}" presName="level3hierChild" presStyleCnt="0"/>
      <dgm:spPr/>
    </dgm:pt>
    <dgm:pt modelId="{8431395C-B106-42CD-A0E1-ED374842383D}" type="pres">
      <dgm:prSet presAssocID="{382FCA31-ADEF-4215-842D-01A39796070E}" presName="root1" presStyleCnt="0"/>
      <dgm:spPr/>
    </dgm:pt>
    <dgm:pt modelId="{8A092EE8-9C2A-471F-8336-D8A0276A1CFF}" type="pres">
      <dgm:prSet presAssocID="{382FCA31-ADEF-4215-842D-01A39796070E}" presName="LevelOneTextNode" presStyleLbl="node0" presStyleIdx="2" presStyleCnt="4" custScaleX="144303" custLinFactNeighborY="35500">
        <dgm:presLayoutVars>
          <dgm:chPref val="3"/>
        </dgm:presLayoutVars>
      </dgm:prSet>
      <dgm:spPr/>
    </dgm:pt>
    <dgm:pt modelId="{A806DFD6-9678-4669-B4E2-E701B195C1A7}" type="pres">
      <dgm:prSet presAssocID="{382FCA31-ADEF-4215-842D-01A39796070E}" presName="level2hierChild" presStyleCnt="0"/>
      <dgm:spPr/>
    </dgm:pt>
    <dgm:pt modelId="{ECCFBB31-D367-43BF-89BF-0FC8C3656080}" type="pres">
      <dgm:prSet presAssocID="{36ADDAB3-DF3B-45E7-8B5E-17DC893875F1}" presName="conn2-1" presStyleLbl="parChTrans1D2" presStyleIdx="3" presStyleCnt="7"/>
      <dgm:spPr/>
    </dgm:pt>
    <dgm:pt modelId="{1A10BB77-810A-4F37-8DC1-0492A9C6D733}" type="pres">
      <dgm:prSet presAssocID="{36ADDAB3-DF3B-45E7-8B5E-17DC893875F1}" presName="connTx" presStyleLbl="parChTrans1D2" presStyleIdx="3" presStyleCnt="7"/>
      <dgm:spPr/>
    </dgm:pt>
    <dgm:pt modelId="{47C20F2A-AAD8-40E9-9FA6-F771F6134E62}" type="pres">
      <dgm:prSet presAssocID="{DFB52B77-831C-4067-9603-7627999A3231}" presName="root2" presStyleCnt="0"/>
      <dgm:spPr/>
    </dgm:pt>
    <dgm:pt modelId="{3722815C-4D2F-402D-9CE1-3BFBBDEA0181}" type="pres">
      <dgm:prSet presAssocID="{DFB52B77-831C-4067-9603-7627999A3231}" presName="LevelTwoTextNode" presStyleLbl="node2" presStyleIdx="3" presStyleCnt="7" custScaleX="164166" custScaleY="69491" custLinFactNeighborY="35500">
        <dgm:presLayoutVars>
          <dgm:chPref val="3"/>
        </dgm:presLayoutVars>
      </dgm:prSet>
      <dgm:spPr/>
    </dgm:pt>
    <dgm:pt modelId="{EE6D94DE-33C9-4F24-817D-B96791343F0B}" type="pres">
      <dgm:prSet presAssocID="{DFB52B77-831C-4067-9603-7627999A3231}" presName="level3hierChild" presStyleCnt="0"/>
      <dgm:spPr/>
    </dgm:pt>
    <dgm:pt modelId="{9CB489FD-0D40-4D72-848F-05589045B492}" type="pres">
      <dgm:prSet presAssocID="{C0BD5290-A867-4318-A694-3C8A1772BD74}" presName="conn2-1" presStyleLbl="parChTrans1D3" presStyleIdx="3" presStyleCnt="7"/>
      <dgm:spPr/>
    </dgm:pt>
    <dgm:pt modelId="{CD1DD217-E0FC-4F61-8896-0B675A9F3A89}" type="pres">
      <dgm:prSet presAssocID="{C0BD5290-A867-4318-A694-3C8A1772BD74}" presName="connTx" presStyleLbl="parChTrans1D3" presStyleIdx="3" presStyleCnt="7"/>
      <dgm:spPr/>
    </dgm:pt>
    <dgm:pt modelId="{E71F05AD-2E77-4E8B-9D3F-061176B1F6BF}" type="pres">
      <dgm:prSet presAssocID="{E5FBC26F-138F-43E6-ABC3-67C094696D6F}" presName="root2" presStyleCnt="0"/>
      <dgm:spPr/>
    </dgm:pt>
    <dgm:pt modelId="{E3378F80-6120-422A-8EEC-BC2160B80007}" type="pres">
      <dgm:prSet presAssocID="{E5FBC26F-138F-43E6-ABC3-67C094696D6F}" presName="LevelTwoTextNode" presStyleLbl="node3" presStyleIdx="3" presStyleCnt="7" custScaleY="75045" custLinFactNeighborY="35500">
        <dgm:presLayoutVars>
          <dgm:chPref val="3"/>
        </dgm:presLayoutVars>
      </dgm:prSet>
      <dgm:spPr/>
    </dgm:pt>
    <dgm:pt modelId="{B1AD7022-A002-4549-B255-2F38760BCF30}" type="pres">
      <dgm:prSet presAssocID="{E5FBC26F-138F-43E6-ABC3-67C094696D6F}" presName="level3hierChild" presStyleCnt="0"/>
      <dgm:spPr/>
    </dgm:pt>
    <dgm:pt modelId="{82EBA69E-52D2-4254-A260-5705B663F3F7}" type="pres">
      <dgm:prSet presAssocID="{8C9546E5-8212-4836-8BD7-664878A5FD6F}" presName="conn2-1" presStyleLbl="parChTrans1D2" presStyleIdx="4" presStyleCnt="7"/>
      <dgm:spPr/>
    </dgm:pt>
    <dgm:pt modelId="{991B6317-64E6-4CB6-AC36-47769FEE198D}" type="pres">
      <dgm:prSet presAssocID="{8C9546E5-8212-4836-8BD7-664878A5FD6F}" presName="connTx" presStyleLbl="parChTrans1D2" presStyleIdx="4" presStyleCnt="7"/>
      <dgm:spPr/>
    </dgm:pt>
    <dgm:pt modelId="{A39BC805-BD6E-46A2-AEE0-FB9875212192}" type="pres">
      <dgm:prSet presAssocID="{3443184E-1091-4AA5-94E1-F529E6ECC16B}" presName="root2" presStyleCnt="0"/>
      <dgm:spPr/>
    </dgm:pt>
    <dgm:pt modelId="{7A28EEDB-6B5F-4131-99FA-77E016607E5E}" type="pres">
      <dgm:prSet presAssocID="{3443184E-1091-4AA5-94E1-F529E6ECC16B}" presName="LevelTwoTextNode" presStyleLbl="node2" presStyleIdx="4" presStyleCnt="7" custScaleX="164166" custScaleY="69491" custLinFactNeighborY="35500">
        <dgm:presLayoutVars>
          <dgm:chPref val="3"/>
        </dgm:presLayoutVars>
      </dgm:prSet>
      <dgm:spPr/>
    </dgm:pt>
    <dgm:pt modelId="{5EF32E98-2512-45D3-8387-9C91A10192A4}" type="pres">
      <dgm:prSet presAssocID="{3443184E-1091-4AA5-94E1-F529E6ECC16B}" presName="level3hierChild" presStyleCnt="0"/>
      <dgm:spPr/>
    </dgm:pt>
    <dgm:pt modelId="{BA9A2C51-7541-405D-B875-2C91697C9D16}" type="pres">
      <dgm:prSet presAssocID="{8F4DAAE5-5A2C-4ECC-B54C-99BB6FC76E28}" presName="conn2-1" presStyleLbl="parChTrans1D3" presStyleIdx="4" presStyleCnt="7"/>
      <dgm:spPr/>
    </dgm:pt>
    <dgm:pt modelId="{CFFFA161-4295-40D9-B3B2-4C819F97B86D}" type="pres">
      <dgm:prSet presAssocID="{8F4DAAE5-5A2C-4ECC-B54C-99BB6FC76E28}" presName="connTx" presStyleLbl="parChTrans1D3" presStyleIdx="4" presStyleCnt="7"/>
      <dgm:spPr/>
    </dgm:pt>
    <dgm:pt modelId="{09FECF0A-6E01-447D-AD25-A6CF57B433C9}" type="pres">
      <dgm:prSet presAssocID="{79FC6831-11D3-48C5-AC8A-DB86453F20CA}" presName="root2" presStyleCnt="0"/>
      <dgm:spPr/>
    </dgm:pt>
    <dgm:pt modelId="{F6675D59-D76B-4AE6-AB8E-32DF84581DDC}" type="pres">
      <dgm:prSet presAssocID="{79FC6831-11D3-48C5-AC8A-DB86453F20CA}" presName="LevelTwoTextNode" presStyleLbl="node3" presStyleIdx="4" presStyleCnt="7" custScaleY="78447" custLinFactNeighborY="35500">
        <dgm:presLayoutVars>
          <dgm:chPref val="3"/>
        </dgm:presLayoutVars>
      </dgm:prSet>
      <dgm:spPr/>
    </dgm:pt>
    <dgm:pt modelId="{61E55052-0792-41E6-A605-ED511441FD54}" type="pres">
      <dgm:prSet presAssocID="{79FC6831-11D3-48C5-AC8A-DB86453F20CA}" presName="level3hierChild" presStyleCnt="0"/>
      <dgm:spPr/>
    </dgm:pt>
    <dgm:pt modelId="{4E7B55B2-3ED4-40B9-8FF7-F38BBCEF452C}" type="pres">
      <dgm:prSet presAssocID="{3966CD34-92C3-4F8E-BAA4-E994086B8749}" presName="root1" presStyleCnt="0"/>
      <dgm:spPr/>
    </dgm:pt>
    <dgm:pt modelId="{D6516DE8-7541-4460-B7A7-7EA6D4920E2C}" type="pres">
      <dgm:prSet presAssocID="{3966CD34-92C3-4F8E-BAA4-E994086B8749}" presName="LevelOneTextNode" presStyleLbl="node0" presStyleIdx="3" presStyleCnt="4" custScaleX="144303" custLinFactNeighborX="-1639" custLinFactNeighborY="74075">
        <dgm:presLayoutVars>
          <dgm:chPref val="3"/>
        </dgm:presLayoutVars>
      </dgm:prSet>
      <dgm:spPr/>
    </dgm:pt>
    <dgm:pt modelId="{4A13CCF2-885B-4349-9163-790F60F19140}" type="pres">
      <dgm:prSet presAssocID="{3966CD34-92C3-4F8E-BAA4-E994086B8749}" presName="level2hierChild" presStyleCnt="0"/>
      <dgm:spPr/>
    </dgm:pt>
    <dgm:pt modelId="{010B1159-917D-40EF-9D88-AE4C1B48FD44}" type="pres">
      <dgm:prSet presAssocID="{FD07EBB5-5D70-4B1E-98A2-AB8563C940CF}" presName="conn2-1" presStyleLbl="parChTrans1D2" presStyleIdx="5" presStyleCnt="7"/>
      <dgm:spPr/>
    </dgm:pt>
    <dgm:pt modelId="{DFC74CF2-F4D3-444F-8A49-2614B76C3903}" type="pres">
      <dgm:prSet presAssocID="{FD07EBB5-5D70-4B1E-98A2-AB8563C940CF}" presName="connTx" presStyleLbl="parChTrans1D2" presStyleIdx="5" presStyleCnt="7"/>
      <dgm:spPr/>
    </dgm:pt>
    <dgm:pt modelId="{353ADF48-014A-42B8-88B6-B77F73ECC797}" type="pres">
      <dgm:prSet presAssocID="{7FE8B464-9746-481A-AED3-D87D78685D60}" presName="root2" presStyleCnt="0"/>
      <dgm:spPr/>
    </dgm:pt>
    <dgm:pt modelId="{5124FBA9-2A36-4815-93F7-4369CB6742C4}" type="pres">
      <dgm:prSet presAssocID="{7FE8B464-9746-481A-AED3-D87D78685D60}" presName="LevelTwoTextNode" presStyleLbl="node2" presStyleIdx="5" presStyleCnt="7" custScaleX="176821" custScaleY="69491" custLinFactY="84073" custLinFactNeighborY="100000">
        <dgm:presLayoutVars>
          <dgm:chPref val="3"/>
        </dgm:presLayoutVars>
      </dgm:prSet>
      <dgm:spPr/>
    </dgm:pt>
    <dgm:pt modelId="{77E46921-3CCF-4F4C-8B8E-78FA4E4733F2}" type="pres">
      <dgm:prSet presAssocID="{7FE8B464-9746-481A-AED3-D87D78685D60}" presName="level3hierChild" presStyleCnt="0"/>
      <dgm:spPr/>
    </dgm:pt>
    <dgm:pt modelId="{A0F5F774-C0E4-4A8E-BAB9-295C3FB9105F}" type="pres">
      <dgm:prSet presAssocID="{683D6AFD-E973-4C9E-B871-D34BBE3B2B00}" presName="conn2-1" presStyleLbl="parChTrans1D3" presStyleIdx="5" presStyleCnt="7"/>
      <dgm:spPr/>
    </dgm:pt>
    <dgm:pt modelId="{2ABA7133-882C-43CA-B09A-44DDC964ACF8}" type="pres">
      <dgm:prSet presAssocID="{683D6AFD-E973-4C9E-B871-D34BBE3B2B00}" presName="connTx" presStyleLbl="parChTrans1D3" presStyleIdx="5" presStyleCnt="7"/>
      <dgm:spPr/>
    </dgm:pt>
    <dgm:pt modelId="{73BCAC1E-3E1B-4274-A5DB-1F2DD31EC5D2}" type="pres">
      <dgm:prSet presAssocID="{84098032-7419-41B3-B2A6-17386D5A96BA}" presName="root2" presStyleCnt="0"/>
      <dgm:spPr/>
    </dgm:pt>
    <dgm:pt modelId="{2C2AE689-BDE8-4BCF-B29F-82F149D002D0}" type="pres">
      <dgm:prSet presAssocID="{84098032-7419-41B3-B2A6-17386D5A96BA}" presName="LevelTwoTextNode" presStyleLbl="node3" presStyleIdx="5" presStyleCnt="7" custScaleX="120302" custScaleY="95609" custLinFactY="86989" custLinFactNeighborX="-14438" custLinFactNeighborY="100000">
        <dgm:presLayoutVars>
          <dgm:chPref val="3"/>
        </dgm:presLayoutVars>
      </dgm:prSet>
      <dgm:spPr/>
    </dgm:pt>
    <dgm:pt modelId="{493B540F-7AAA-49DA-B092-EB0D3BCA1572}" type="pres">
      <dgm:prSet presAssocID="{84098032-7419-41B3-B2A6-17386D5A96BA}" presName="level3hierChild" presStyleCnt="0"/>
      <dgm:spPr/>
    </dgm:pt>
    <dgm:pt modelId="{7A3D35CC-3DA2-4123-AFA0-668E7CF58C52}" type="pres">
      <dgm:prSet presAssocID="{ECED5919-4E4E-4EEB-9F6C-B33EBBF022C1}" presName="conn2-1" presStyleLbl="parChTrans1D2" presStyleIdx="6" presStyleCnt="7"/>
      <dgm:spPr/>
    </dgm:pt>
    <dgm:pt modelId="{699C4C59-C56A-4610-B80E-E4C5DD043E43}" type="pres">
      <dgm:prSet presAssocID="{ECED5919-4E4E-4EEB-9F6C-B33EBBF022C1}" presName="connTx" presStyleLbl="parChTrans1D2" presStyleIdx="6" presStyleCnt="7"/>
      <dgm:spPr/>
    </dgm:pt>
    <dgm:pt modelId="{2B3A697A-CCE9-4FF6-8D3D-6CE3D2696150}" type="pres">
      <dgm:prSet presAssocID="{8297908B-AEC5-4909-AE04-C02FA25FDF29}" presName="root2" presStyleCnt="0"/>
      <dgm:spPr/>
    </dgm:pt>
    <dgm:pt modelId="{89505C41-611D-46BD-A6A0-BC33B06990FF}" type="pres">
      <dgm:prSet presAssocID="{8297908B-AEC5-4909-AE04-C02FA25FDF29}" presName="LevelTwoTextNode" presStyleLbl="node2" presStyleIdx="6" presStyleCnt="7" custScaleX="164166" custScaleY="69491" custLinFactNeighborX="3550" custLinFactNeighborY="-33736">
        <dgm:presLayoutVars>
          <dgm:chPref val="3"/>
        </dgm:presLayoutVars>
      </dgm:prSet>
      <dgm:spPr/>
    </dgm:pt>
    <dgm:pt modelId="{C9122654-0172-4122-9193-BC96935927D9}" type="pres">
      <dgm:prSet presAssocID="{8297908B-AEC5-4909-AE04-C02FA25FDF29}" presName="level3hierChild" presStyleCnt="0"/>
      <dgm:spPr/>
    </dgm:pt>
    <dgm:pt modelId="{AFC0DFE0-05F8-4889-B03C-69AC0ADC7E8B}" type="pres">
      <dgm:prSet presAssocID="{A0337F09-1AF1-42D2-A3C4-AC3FCDAF78A4}" presName="conn2-1" presStyleLbl="parChTrans1D3" presStyleIdx="6" presStyleCnt="7"/>
      <dgm:spPr/>
    </dgm:pt>
    <dgm:pt modelId="{7B5E261A-E527-4B0A-A428-780D69E55EF9}" type="pres">
      <dgm:prSet presAssocID="{A0337F09-1AF1-42D2-A3C4-AC3FCDAF78A4}" presName="connTx" presStyleLbl="parChTrans1D3" presStyleIdx="6" presStyleCnt="7"/>
      <dgm:spPr/>
    </dgm:pt>
    <dgm:pt modelId="{3C410085-44D6-457C-A439-C779ED002775}" type="pres">
      <dgm:prSet presAssocID="{ACB6E652-865E-42E0-BB51-850F3FBDD4F7}" presName="root2" presStyleCnt="0"/>
      <dgm:spPr/>
    </dgm:pt>
    <dgm:pt modelId="{C289BA9B-6496-4C47-9A71-D8570B6CE2CD}" type="pres">
      <dgm:prSet presAssocID="{ACB6E652-865E-42E0-BB51-850F3FBDD4F7}" presName="LevelTwoTextNode" presStyleLbl="node3" presStyleIdx="6" presStyleCnt="7" custScaleX="111122" custLinFactNeighborX="-1775" custLinFactNeighborY="-34712">
        <dgm:presLayoutVars>
          <dgm:chPref val="3"/>
        </dgm:presLayoutVars>
      </dgm:prSet>
      <dgm:spPr/>
    </dgm:pt>
    <dgm:pt modelId="{367C6B16-A1F5-41C6-A78A-BBC696194E2A}" type="pres">
      <dgm:prSet presAssocID="{ACB6E652-865E-42E0-BB51-850F3FBDD4F7}" presName="level3hierChild" presStyleCnt="0"/>
      <dgm:spPr/>
    </dgm:pt>
  </dgm:ptLst>
  <dgm:cxnLst>
    <dgm:cxn modelId="{47E68800-54BB-4841-B12A-61A01C832F53}" type="presOf" srcId="{3343FDC0-43D5-4673-88D3-A22C504520A4}" destId="{CBE46249-FE54-477B-AFD2-CF41EBBE4A52}" srcOrd="0" destOrd="0" presId="urn:microsoft.com/office/officeart/2005/8/layout/hierarchy2"/>
    <dgm:cxn modelId="{E162A20A-8FDF-4CE1-804C-377BCA7B7E06}" type="presOf" srcId="{7FE8B464-9746-481A-AED3-D87D78685D60}" destId="{5124FBA9-2A36-4815-93F7-4369CB6742C4}" srcOrd="0" destOrd="0" presId="urn:microsoft.com/office/officeart/2005/8/layout/hierarchy2"/>
    <dgm:cxn modelId="{E5B30D11-A641-40A6-B63D-26C135D59B5D}" type="presOf" srcId="{3966CD34-92C3-4F8E-BAA4-E994086B8749}" destId="{D6516DE8-7541-4460-B7A7-7EA6D4920E2C}" srcOrd="0" destOrd="0" presId="urn:microsoft.com/office/officeart/2005/8/layout/hierarchy2"/>
    <dgm:cxn modelId="{D60A9B14-D2F0-4361-8173-DAF8419EF877}" srcId="{DFB52B77-831C-4067-9603-7627999A3231}" destId="{E5FBC26F-138F-43E6-ABC3-67C094696D6F}" srcOrd="0" destOrd="0" parTransId="{C0BD5290-A867-4318-A694-3C8A1772BD74}" sibTransId="{B6A0AF0F-4B82-4480-90A5-2FB700CD9A58}"/>
    <dgm:cxn modelId="{16344518-086D-47C9-87C6-9603408928BA}" type="presOf" srcId="{ACB6E652-865E-42E0-BB51-850F3FBDD4F7}" destId="{C289BA9B-6496-4C47-9A71-D8570B6CE2CD}" srcOrd="0" destOrd="0" presId="urn:microsoft.com/office/officeart/2005/8/layout/hierarchy2"/>
    <dgm:cxn modelId="{EFBA7018-6991-43D6-AD0C-15FDB1279E6E}" type="presOf" srcId="{683D6AFD-E973-4C9E-B871-D34BBE3B2B00}" destId="{2ABA7133-882C-43CA-B09A-44DDC964ACF8}" srcOrd="1" destOrd="0" presId="urn:microsoft.com/office/officeart/2005/8/layout/hierarchy2"/>
    <dgm:cxn modelId="{E47DB519-8413-426F-9F7C-086C4347DC33}" type="presOf" srcId="{8C9546E5-8212-4836-8BD7-664878A5FD6F}" destId="{991B6317-64E6-4CB6-AC36-47769FEE198D}" srcOrd="1" destOrd="0" presId="urn:microsoft.com/office/officeart/2005/8/layout/hierarchy2"/>
    <dgm:cxn modelId="{13F2361D-032E-4A8D-A971-EAB06DEEE57B}" type="presOf" srcId="{E5FBC26F-138F-43E6-ABC3-67C094696D6F}" destId="{E3378F80-6120-422A-8EEC-BC2160B80007}" srcOrd="0" destOrd="0" presId="urn:microsoft.com/office/officeart/2005/8/layout/hierarchy2"/>
    <dgm:cxn modelId="{2FAF9F21-89F0-47F6-B92D-57529AC63377}" srcId="{3343FDC0-43D5-4673-88D3-A22C504520A4}" destId="{4BD621D3-EA2A-44AB-8F07-6EEE27274B8F}" srcOrd="0" destOrd="0" parTransId="{BD9FA6D0-F838-4B3F-9A8A-81F0900B6479}" sibTransId="{7122A9FC-0733-40AA-82A6-3C77FA55D060}"/>
    <dgm:cxn modelId="{27072925-8519-4A90-8FED-EB83DCD497B4}" srcId="{3443184E-1091-4AA5-94E1-F529E6ECC16B}" destId="{79FC6831-11D3-48C5-AC8A-DB86453F20CA}" srcOrd="0" destOrd="0" parTransId="{8F4DAAE5-5A2C-4ECC-B54C-99BB6FC76E28}" sibTransId="{35D59D45-0DCC-46A9-AA44-F899E5020C50}"/>
    <dgm:cxn modelId="{56631726-A25D-40CB-86B9-0E7FCFDEA833}" type="presOf" srcId="{3443184E-1091-4AA5-94E1-F529E6ECC16B}" destId="{7A28EEDB-6B5F-4131-99FA-77E016607E5E}" srcOrd="0" destOrd="0" presId="urn:microsoft.com/office/officeart/2005/8/layout/hierarchy2"/>
    <dgm:cxn modelId="{D65C702A-3AF2-49AC-9D85-382CD851B6F4}" srcId="{234E2518-6CB0-461C-94F3-0B2E43263B0D}" destId="{D45CAB52-FC60-4D53-93CA-E702E0099FE2}" srcOrd="0" destOrd="0" parTransId="{6DA292C2-926E-44CC-B63D-2C337524E326}" sibTransId="{95FB7694-367F-49AC-99F4-0F29FC92AB1B}"/>
    <dgm:cxn modelId="{3D70A82A-4CDE-452D-8E66-1DFB4833EE36}" type="presOf" srcId="{FD07EBB5-5D70-4B1E-98A2-AB8563C940CF}" destId="{DFC74CF2-F4D3-444F-8A49-2614B76C3903}" srcOrd="1" destOrd="0" presId="urn:microsoft.com/office/officeart/2005/8/layout/hierarchy2"/>
    <dgm:cxn modelId="{E898262C-011C-4220-A8C2-DBAA955B5D5C}" type="presOf" srcId="{A9D15320-A202-43BB-A9CE-05D45244EE34}" destId="{4F526F56-DF13-4B9A-984A-6570923728AD}" srcOrd="0" destOrd="0" presId="urn:microsoft.com/office/officeart/2005/8/layout/hierarchy2"/>
    <dgm:cxn modelId="{2245DC2D-D225-4C84-9894-731FDFD06B81}" type="presOf" srcId="{A0337F09-1AF1-42D2-A3C4-AC3FCDAF78A4}" destId="{7B5E261A-E527-4B0A-A428-780D69E55EF9}" srcOrd="1" destOrd="0" presId="urn:microsoft.com/office/officeart/2005/8/layout/hierarchy2"/>
    <dgm:cxn modelId="{029F5B30-00A4-4F8D-AC03-E8171B8FD9C3}" type="presOf" srcId="{234E2518-6CB0-461C-94F3-0B2E43263B0D}" destId="{95C4D13B-9F56-4816-88D5-CBE8CBB69518}" srcOrd="0" destOrd="0" presId="urn:microsoft.com/office/officeart/2005/8/layout/hierarchy2"/>
    <dgm:cxn modelId="{B315AE30-7976-403B-95BA-33F3F161F52F}" type="presOf" srcId="{FD07EBB5-5D70-4B1E-98A2-AB8563C940CF}" destId="{010B1159-917D-40EF-9D88-AE4C1B48FD44}" srcOrd="0" destOrd="0" presId="urn:microsoft.com/office/officeart/2005/8/layout/hierarchy2"/>
    <dgm:cxn modelId="{74789D31-6A09-4812-A5C6-FE54B87241FA}" type="presOf" srcId="{553263A5-B601-40CB-A22E-74433BA7FC2B}" destId="{111C5F75-1F48-4FBE-991A-33BB04165814}" srcOrd="1" destOrd="0" presId="urn:microsoft.com/office/officeart/2005/8/layout/hierarchy2"/>
    <dgm:cxn modelId="{791CC23C-839D-4D02-9A3B-0A5093A9AB31}" type="presOf" srcId="{C2FF0778-0FD6-48C0-846C-F78D2AEF7F73}" destId="{D7FA570F-F99A-4DD9-AA55-9BDE490B67D9}" srcOrd="1" destOrd="0" presId="urn:microsoft.com/office/officeart/2005/8/layout/hierarchy2"/>
    <dgm:cxn modelId="{2EB38140-448B-4066-879C-97FD1F851324}" type="presOf" srcId="{A0337F09-1AF1-42D2-A3C4-AC3FCDAF78A4}" destId="{AFC0DFE0-05F8-4889-B03C-69AC0ADC7E8B}" srcOrd="0" destOrd="0" presId="urn:microsoft.com/office/officeart/2005/8/layout/hierarchy2"/>
    <dgm:cxn modelId="{C02FF460-22D9-4BA0-9FA0-FFF4077DF9E4}" type="presOf" srcId="{C5B42844-9BEF-424B-B8D5-6CF346194240}" destId="{51AF9309-2C3D-4051-8A37-5892FA420F6F}" srcOrd="0" destOrd="0" presId="urn:microsoft.com/office/officeart/2005/8/layout/hierarchy2"/>
    <dgm:cxn modelId="{3A407261-2CBB-41B9-A7FD-8D917A331E49}" srcId="{063B8D07-BF60-4D3C-ADBE-55DB3521F892}" destId="{3966CD34-92C3-4F8E-BAA4-E994086B8749}" srcOrd="3" destOrd="0" parTransId="{66C8B35E-2C97-4B91-9E15-D414AE05FD05}" sibTransId="{B054D1C2-C700-45DB-AC5D-3A85D0E60A41}"/>
    <dgm:cxn modelId="{A6BD3F47-781D-4BD9-8C24-9AAE4A0A120B}" type="presOf" srcId="{063B8D07-BF60-4D3C-ADBE-55DB3521F892}" destId="{E306BFDC-E475-40F7-A5CC-BF151AEF0C8F}" srcOrd="0" destOrd="0" presId="urn:microsoft.com/office/officeart/2005/8/layout/hierarchy2"/>
    <dgm:cxn modelId="{E2F2476F-86E7-4BFE-BEB8-AE6611030628}" type="presOf" srcId="{8F4DAAE5-5A2C-4ECC-B54C-99BB6FC76E28}" destId="{CFFFA161-4295-40D9-B3B2-4C819F97B86D}" srcOrd="1" destOrd="0" presId="urn:microsoft.com/office/officeart/2005/8/layout/hierarchy2"/>
    <dgm:cxn modelId="{5C7F6D70-B52B-440D-8F1E-456C1A2DA242}" type="presOf" srcId="{D45CAB52-FC60-4D53-93CA-E702E0099FE2}" destId="{5D34678C-9FE5-42CE-B90F-0BC2C48B0C79}" srcOrd="0" destOrd="0" presId="urn:microsoft.com/office/officeart/2005/8/layout/hierarchy2"/>
    <dgm:cxn modelId="{0DB6E850-7E48-437F-8480-76E1D81C1A6F}" type="presOf" srcId="{E6568A58-5893-41F7-AE8A-DE61C4FCE25E}" destId="{6C5356C9-1DF3-40D5-B236-D58F4C54534E}" srcOrd="0" destOrd="0" presId="urn:microsoft.com/office/officeart/2005/8/layout/hierarchy2"/>
    <dgm:cxn modelId="{BD19A075-7639-42E9-812E-03C07AD3999F}" type="presOf" srcId="{36641DDD-77AE-40DD-A435-B536AF8BBE80}" destId="{9D4A84F8-1140-422E-8DB4-B4E14BB960C4}" srcOrd="0" destOrd="0" presId="urn:microsoft.com/office/officeart/2005/8/layout/hierarchy2"/>
    <dgm:cxn modelId="{0703F278-213F-48F2-81E7-AD7027846701}" type="presOf" srcId="{A9D15320-A202-43BB-A9CE-05D45244EE34}" destId="{0836FAD4-C890-4AFE-900F-4FA90668CAE2}" srcOrd="1" destOrd="0" presId="urn:microsoft.com/office/officeart/2005/8/layout/hierarchy2"/>
    <dgm:cxn modelId="{8B652659-715C-4120-9C58-7D3AF80B1D27}" type="presOf" srcId="{8F4DAAE5-5A2C-4ECC-B54C-99BB6FC76E28}" destId="{BA9A2C51-7541-405D-B875-2C91697C9D16}" srcOrd="0" destOrd="0" presId="urn:microsoft.com/office/officeart/2005/8/layout/hierarchy2"/>
    <dgm:cxn modelId="{71ABE779-24FB-41CF-B5B1-84F7C6CB1392}" srcId="{3966CD34-92C3-4F8E-BAA4-E994086B8749}" destId="{7FE8B464-9746-481A-AED3-D87D78685D60}" srcOrd="0" destOrd="0" parTransId="{FD07EBB5-5D70-4B1E-98A2-AB8563C940CF}" sibTransId="{DF89E9F6-7459-4BBA-B8DB-7C005C5141E0}"/>
    <dgm:cxn modelId="{B18A5980-540C-4248-AB57-8CD7C2113D0F}" srcId="{7FE8B464-9746-481A-AED3-D87D78685D60}" destId="{84098032-7419-41B3-B2A6-17386D5A96BA}" srcOrd="0" destOrd="0" parTransId="{683D6AFD-E973-4C9E-B871-D34BBE3B2B00}" sibTransId="{C91C3A56-1225-4F45-BE2D-C185A3BCF4F3}"/>
    <dgm:cxn modelId="{DA1A7582-E3A7-419C-A60B-1197CD995BB8}" type="presOf" srcId="{C0BD5290-A867-4318-A694-3C8A1772BD74}" destId="{9CB489FD-0D40-4D72-848F-05589045B492}" srcOrd="0" destOrd="0" presId="urn:microsoft.com/office/officeart/2005/8/layout/hierarchy2"/>
    <dgm:cxn modelId="{61B85D83-FFBC-41E4-B977-64035ED7050D}" srcId="{063B8D07-BF60-4D3C-ADBE-55DB3521F892}" destId="{70C9BE07-999C-4F75-AB84-CB67D282EFE9}" srcOrd="0" destOrd="0" parTransId="{165A9505-9883-431A-B442-4C70C494DA72}" sibTransId="{4D935EC2-D332-4758-A33D-17C60E1CCBC8}"/>
    <dgm:cxn modelId="{20A2348E-23CE-410C-A4E9-BB35B57A1446}" srcId="{063B8D07-BF60-4D3C-ADBE-55DB3521F892}" destId="{234E2518-6CB0-461C-94F3-0B2E43263B0D}" srcOrd="1" destOrd="0" parTransId="{62D6B354-61CA-4933-9D3A-5053F0CEFA5D}" sibTransId="{ABE1AD1F-10BA-4E91-9706-54D3764DB014}"/>
    <dgm:cxn modelId="{EE060C8F-E7FC-4C83-BFF4-B9E39E5AD0B0}" type="presOf" srcId="{ECED5919-4E4E-4EEB-9F6C-B33EBBF022C1}" destId="{699C4C59-C56A-4610-B80E-E4C5DD043E43}" srcOrd="1" destOrd="0" presId="urn:microsoft.com/office/officeart/2005/8/layout/hierarchy2"/>
    <dgm:cxn modelId="{985C0199-4657-44EC-A6A8-50CE3BE1FFA5}" type="presOf" srcId="{8C9546E5-8212-4836-8BD7-664878A5FD6F}" destId="{82EBA69E-52D2-4254-A260-5705B663F3F7}" srcOrd="0" destOrd="0" presId="urn:microsoft.com/office/officeart/2005/8/layout/hierarchy2"/>
    <dgm:cxn modelId="{0FE5C49F-601D-4287-8BB5-52A794751050}" type="presOf" srcId="{36ADDAB3-DF3B-45E7-8B5E-17DC893875F1}" destId="{ECCFBB31-D367-43BF-89BF-0FC8C3656080}" srcOrd="0" destOrd="0" presId="urn:microsoft.com/office/officeart/2005/8/layout/hierarchy2"/>
    <dgm:cxn modelId="{D9D932A3-53F2-4A63-97AD-5593F2B2DE9E}" type="presOf" srcId="{382FCA31-ADEF-4215-842D-01A39796070E}" destId="{8A092EE8-9C2A-471F-8336-D8A0276A1CFF}" srcOrd="0" destOrd="0" presId="urn:microsoft.com/office/officeart/2005/8/layout/hierarchy2"/>
    <dgm:cxn modelId="{C0A3D7A4-FBCD-4F3E-9AFF-961CA266E30E}" type="presOf" srcId="{36ADDAB3-DF3B-45E7-8B5E-17DC893875F1}" destId="{1A10BB77-810A-4F37-8DC1-0492A9C6D733}" srcOrd="1" destOrd="0" presId="urn:microsoft.com/office/officeart/2005/8/layout/hierarchy2"/>
    <dgm:cxn modelId="{F9AB05A8-72CB-45A4-BD8F-FC1DD134FA72}" type="presOf" srcId="{BD9FA6D0-F838-4B3F-9A8A-81F0900B6479}" destId="{D3EE1B29-E18C-4A58-B357-107E35AD7617}" srcOrd="0" destOrd="0" presId="urn:microsoft.com/office/officeart/2005/8/layout/hierarchy2"/>
    <dgm:cxn modelId="{729EEBAA-DD7E-4823-A22C-C2AA313F5BB6}" srcId="{382FCA31-ADEF-4215-842D-01A39796070E}" destId="{DFB52B77-831C-4067-9603-7627999A3231}" srcOrd="0" destOrd="0" parTransId="{36ADDAB3-DF3B-45E7-8B5E-17DC893875F1}" sibTransId="{6680F345-F6A0-48AC-B328-4CFF3EBE3B73}"/>
    <dgm:cxn modelId="{EE7A0AB4-C216-4E8E-96DB-AAD0B88A0FBA}" type="presOf" srcId="{C2FF0778-0FD6-48C0-846C-F78D2AEF7F73}" destId="{09EC69AC-9A6E-4897-AF7D-6CDFA7C48892}" srcOrd="0" destOrd="0" presId="urn:microsoft.com/office/officeart/2005/8/layout/hierarchy2"/>
    <dgm:cxn modelId="{74A8AEB4-F14B-454E-9A14-864CCCBE9A9D}" type="presOf" srcId="{36641DDD-77AE-40DD-A435-B536AF8BBE80}" destId="{BA2585E8-7617-4C36-9C39-BAF7E689782C}" srcOrd="1" destOrd="0" presId="urn:microsoft.com/office/officeart/2005/8/layout/hierarchy2"/>
    <dgm:cxn modelId="{F88E0CBA-A04D-4128-A2A5-D04220FF190C}" srcId="{70C9BE07-999C-4F75-AB84-CB67D282EFE9}" destId="{3343FDC0-43D5-4673-88D3-A22C504520A4}" srcOrd="0" destOrd="0" parTransId="{36641DDD-77AE-40DD-A435-B536AF8BBE80}" sibTransId="{47FB5A6A-2DE6-4BC3-B854-D853818CCCA2}"/>
    <dgm:cxn modelId="{3AD6BFBC-A6A4-436D-9B49-A2D85DDF880F}" type="presOf" srcId="{ECED5919-4E4E-4EEB-9F6C-B33EBBF022C1}" destId="{7A3D35CC-3DA2-4123-AFA0-668E7CF58C52}" srcOrd="0" destOrd="0" presId="urn:microsoft.com/office/officeart/2005/8/layout/hierarchy2"/>
    <dgm:cxn modelId="{376BD3BE-58B3-4D3A-8312-67D4B590525D}" type="presOf" srcId="{6DA292C2-926E-44CC-B63D-2C337524E326}" destId="{4A7BDB54-420A-44FC-AAA7-1CBEA22E1EDE}" srcOrd="0" destOrd="0" presId="urn:microsoft.com/office/officeart/2005/8/layout/hierarchy2"/>
    <dgm:cxn modelId="{07D0C6C7-EC4E-4C15-B21E-9D270FDCACA1}" srcId="{234E2518-6CB0-461C-94F3-0B2E43263B0D}" destId="{C5B42844-9BEF-424B-B8D5-6CF346194240}" srcOrd="1" destOrd="0" parTransId="{553263A5-B601-40CB-A22E-74433BA7FC2B}" sibTransId="{5552BBB5-F315-4FF5-99C7-052D37CFED39}"/>
    <dgm:cxn modelId="{B87F41CB-F393-4B3B-B60C-23E3841B4A06}" type="presOf" srcId="{6DA292C2-926E-44CC-B63D-2C337524E326}" destId="{C5AC6814-A044-4E9D-B211-2DB7FCF9CA14}" srcOrd="1" destOrd="0" presId="urn:microsoft.com/office/officeart/2005/8/layout/hierarchy2"/>
    <dgm:cxn modelId="{8A88E3CB-EC5D-47A6-93E3-F14CCD262B92}" type="presOf" srcId="{4BD621D3-EA2A-44AB-8F07-6EEE27274B8F}" destId="{33754D80-36D0-429E-9CAB-26DDE2845537}" srcOrd="0" destOrd="0" presId="urn:microsoft.com/office/officeart/2005/8/layout/hierarchy2"/>
    <dgm:cxn modelId="{17A77DCD-6B5D-4F62-960B-25B6C1018B3A}" type="presOf" srcId="{79FC6831-11D3-48C5-AC8A-DB86453F20CA}" destId="{F6675D59-D76B-4AE6-AB8E-32DF84581DDC}" srcOrd="0" destOrd="0" presId="urn:microsoft.com/office/officeart/2005/8/layout/hierarchy2"/>
    <dgm:cxn modelId="{34EC4DCE-C767-4BD5-BC38-8FB8533A1B3C}" type="presOf" srcId="{C0BD5290-A867-4318-A694-3C8A1772BD74}" destId="{CD1DD217-E0FC-4F61-8896-0B675A9F3A89}" srcOrd="1" destOrd="0" presId="urn:microsoft.com/office/officeart/2005/8/layout/hierarchy2"/>
    <dgm:cxn modelId="{5B25FBD3-6F2C-4ED5-8B24-07A4C9E6D1C0}" type="presOf" srcId="{DFB52B77-831C-4067-9603-7627999A3231}" destId="{3722815C-4D2F-402D-9CE1-3BFBBDEA0181}" srcOrd="0" destOrd="0" presId="urn:microsoft.com/office/officeart/2005/8/layout/hierarchy2"/>
    <dgm:cxn modelId="{D2F7C2D7-CD4A-4639-A5EF-0B9D1A8F0384}" type="presOf" srcId="{6BF3947F-4109-4656-8ABA-EE0E51A45C1E}" destId="{2F372EEC-374B-479A-9706-76B85E9F04F4}" srcOrd="0" destOrd="0" presId="urn:microsoft.com/office/officeart/2005/8/layout/hierarchy2"/>
    <dgm:cxn modelId="{F14958DA-111A-407D-ABAF-7171140FBCEC}" type="presOf" srcId="{70C9BE07-999C-4F75-AB84-CB67D282EFE9}" destId="{E09BEC01-B9B2-49CA-993E-DAA7548EBCE4}" srcOrd="0" destOrd="0" presId="urn:microsoft.com/office/officeart/2005/8/layout/hierarchy2"/>
    <dgm:cxn modelId="{B8D28DDA-8AC6-4424-B77F-7DC5DD45AE4A}" type="presOf" srcId="{84098032-7419-41B3-B2A6-17386D5A96BA}" destId="{2C2AE689-BDE8-4BCF-B29F-82F149D002D0}" srcOrd="0" destOrd="0" presId="urn:microsoft.com/office/officeart/2005/8/layout/hierarchy2"/>
    <dgm:cxn modelId="{CD6FB4DB-6EAE-4638-B84A-0DFE2F099F66}" srcId="{382FCA31-ADEF-4215-842D-01A39796070E}" destId="{3443184E-1091-4AA5-94E1-F529E6ECC16B}" srcOrd="1" destOrd="0" parTransId="{8C9546E5-8212-4836-8BD7-664878A5FD6F}" sibTransId="{D3028AFB-C2FB-453D-B311-B9D91F76C1D5}"/>
    <dgm:cxn modelId="{9C84DDDB-C9B7-4708-AEF3-67E008973AA7}" srcId="{D45CAB52-FC60-4D53-93CA-E702E0099FE2}" destId="{6BF3947F-4109-4656-8ABA-EE0E51A45C1E}" srcOrd="0" destOrd="0" parTransId="{C2FF0778-0FD6-48C0-846C-F78D2AEF7F73}" sibTransId="{1066BED9-769B-430A-A379-34867268F42D}"/>
    <dgm:cxn modelId="{3FFBCDE9-1F32-4779-A04C-424C4A1949F7}" type="presOf" srcId="{BD9FA6D0-F838-4B3F-9A8A-81F0900B6479}" destId="{8A90F231-265B-4659-88EA-62C363E2E0FF}" srcOrd="1" destOrd="0" presId="urn:microsoft.com/office/officeart/2005/8/layout/hierarchy2"/>
    <dgm:cxn modelId="{D0A6E3EB-1A74-49F4-BA26-EA544651B012}" srcId="{3966CD34-92C3-4F8E-BAA4-E994086B8749}" destId="{8297908B-AEC5-4909-AE04-C02FA25FDF29}" srcOrd="1" destOrd="0" parTransId="{ECED5919-4E4E-4EEB-9F6C-B33EBBF022C1}" sibTransId="{B2F9B4F2-C38C-46E6-9F1E-F58CE130770D}"/>
    <dgm:cxn modelId="{4753A2EC-7353-4EEF-B4A8-C6C5BA0BAECE}" type="presOf" srcId="{683D6AFD-E973-4C9E-B871-D34BBE3B2B00}" destId="{A0F5F774-C0E4-4A8E-BAB9-295C3FB9105F}" srcOrd="0" destOrd="0" presId="urn:microsoft.com/office/officeart/2005/8/layout/hierarchy2"/>
    <dgm:cxn modelId="{7D0BCFF1-D1E2-413E-97AE-2D2C99F0E654}" srcId="{C5B42844-9BEF-424B-B8D5-6CF346194240}" destId="{E6568A58-5893-41F7-AE8A-DE61C4FCE25E}" srcOrd="0" destOrd="0" parTransId="{A9D15320-A202-43BB-A9CE-05D45244EE34}" sibTransId="{23439FA9-AA7D-4C03-A811-6679907F7192}"/>
    <dgm:cxn modelId="{141EA5F6-D249-4CA4-85B5-808F0BA45D05}" type="presOf" srcId="{8297908B-AEC5-4909-AE04-C02FA25FDF29}" destId="{89505C41-611D-46BD-A6A0-BC33B06990FF}" srcOrd="0" destOrd="0" presId="urn:microsoft.com/office/officeart/2005/8/layout/hierarchy2"/>
    <dgm:cxn modelId="{4FDC47F8-1012-40A1-ADFE-03D568F3D46A}" srcId="{8297908B-AEC5-4909-AE04-C02FA25FDF29}" destId="{ACB6E652-865E-42E0-BB51-850F3FBDD4F7}" srcOrd="0" destOrd="0" parTransId="{A0337F09-1AF1-42D2-A3C4-AC3FCDAF78A4}" sibTransId="{D9A6B294-9BDE-4A59-AFA7-7F1CE5560A35}"/>
    <dgm:cxn modelId="{53B5EDFD-DA6F-46CA-86DB-BF674F528314}" type="presOf" srcId="{553263A5-B601-40CB-A22E-74433BA7FC2B}" destId="{01E38253-F67F-47D9-9FAF-A0E43AB34608}" srcOrd="0" destOrd="0" presId="urn:microsoft.com/office/officeart/2005/8/layout/hierarchy2"/>
    <dgm:cxn modelId="{2E05EAFF-E74C-49B3-A0D4-B286D0698BAB}" srcId="{063B8D07-BF60-4D3C-ADBE-55DB3521F892}" destId="{382FCA31-ADEF-4215-842D-01A39796070E}" srcOrd="2" destOrd="0" parTransId="{C4AC619C-9BF8-4078-9C44-B0B1178CDB39}" sibTransId="{2B621D3F-3B6B-4197-AE24-8461AAD80016}"/>
    <dgm:cxn modelId="{5932459F-EC21-4E12-904A-06DCBC652D4D}" type="presParOf" srcId="{E306BFDC-E475-40F7-A5CC-BF151AEF0C8F}" destId="{082B0022-74A4-4212-A347-53030299CA8D}" srcOrd="0" destOrd="0" presId="urn:microsoft.com/office/officeart/2005/8/layout/hierarchy2"/>
    <dgm:cxn modelId="{2EEAEE33-AFD6-45B9-B8B2-D22A956D8770}" type="presParOf" srcId="{082B0022-74A4-4212-A347-53030299CA8D}" destId="{E09BEC01-B9B2-49CA-993E-DAA7548EBCE4}" srcOrd="0" destOrd="0" presId="urn:microsoft.com/office/officeart/2005/8/layout/hierarchy2"/>
    <dgm:cxn modelId="{5BEDC621-612A-4CB1-8A24-4F49418B3446}" type="presParOf" srcId="{082B0022-74A4-4212-A347-53030299CA8D}" destId="{58CA0025-B357-4B69-BA2A-F5CA5FFBC31B}" srcOrd="1" destOrd="0" presId="urn:microsoft.com/office/officeart/2005/8/layout/hierarchy2"/>
    <dgm:cxn modelId="{819753DE-6C6C-429E-8C34-043EC530A6D9}" type="presParOf" srcId="{58CA0025-B357-4B69-BA2A-F5CA5FFBC31B}" destId="{9D4A84F8-1140-422E-8DB4-B4E14BB960C4}" srcOrd="0" destOrd="0" presId="urn:microsoft.com/office/officeart/2005/8/layout/hierarchy2"/>
    <dgm:cxn modelId="{AE9EA262-0BA4-4F7F-8479-A67D359D301B}" type="presParOf" srcId="{9D4A84F8-1140-422E-8DB4-B4E14BB960C4}" destId="{BA2585E8-7617-4C36-9C39-BAF7E689782C}" srcOrd="0" destOrd="0" presId="urn:microsoft.com/office/officeart/2005/8/layout/hierarchy2"/>
    <dgm:cxn modelId="{D5D2A44A-0B73-46E5-8C46-B0A42621C5A7}" type="presParOf" srcId="{58CA0025-B357-4B69-BA2A-F5CA5FFBC31B}" destId="{E51850C2-119C-46B6-AF88-AC6F1A9AB751}" srcOrd="1" destOrd="0" presId="urn:microsoft.com/office/officeart/2005/8/layout/hierarchy2"/>
    <dgm:cxn modelId="{C838CBF3-C464-4965-80E1-7B945065A018}" type="presParOf" srcId="{E51850C2-119C-46B6-AF88-AC6F1A9AB751}" destId="{CBE46249-FE54-477B-AFD2-CF41EBBE4A52}" srcOrd="0" destOrd="0" presId="urn:microsoft.com/office/officeart/2005/8/layout/hierarchy2"/>
    <dgm:cxn modelId="{C8ABCD33-3D9E-427B-9186-4A11B850B47C}" type="presParOf" srcId="{E51850C2-119C-46B6-AF88-AC6F1A9AB751}" destId="{34FABA48-9907-4A82-A726-C1E6BB11CE00}" srcOrd="1" destOrd="0" presId="urn:microsoft.com/office/officeart/2005/8/layout/hierarchy2"/>
    <dgm:cxn modelId="{B05CCA25-6AC0-4201-8BCC-237976A38C69}" type="presParOf" srcId="{34FABA48-9907-4A82-A726-C1E6BB11CE00}" destId="{D3EE1B29-E18C-4A58-B357-107E35AD7617}" srcOrd="0" destOrd="0" presId="urn:microsoft.com/office/officeart/2005/8/layout/hierarchy2"/>
    <dgm:cxn modelId="{95FBF5EA-DEDE-434D-9DBF-5B0DE11BC652}" type="presParOf" srcId="{D3EE1B29-E18C-4A58-B357-107E35AD7617}" destId="{8A90F231-265B-4659-88EA-62C363E2E0FF}" srcOrd="0" destOrd="0" presId="urn:microsoft.com/office/officeart/2005/8/layout/hierarchy2"/>
    <dgm:cxn modelId="{A645088A-4766-4591-9BCD-414B3249B2D9}" type="presParOf" srcId="{34FABA48-9907-4A82-A726-C1E6BB11CE00}" destId="{656C7EF1-2DDE-4745-A403-D9EE8D3427D0}" srcOrd="1" destOrd="0" presId="urn:microsoft.com/office/officeart/2005/8/layout/hierarchy2"/>
    <dgm:cxn modelId="{AD3F5CB6-359B-492C-9971-60D7774EC438}" type="presParOf" srcId="{656C7EF1-2DDE-4745-A403-D9EE8D3427D0}" destId="{33754D80-36D0-429E-9CAB-26DDE2845537}" srcOrd="0" destOrd="0" presId="urn:microsoft.com/office/officeart/2005/8/layout/hierarchy2"/>
    <dgm:cxn modelId="{6D61B008-5F7A-4241-9EC6-57DB0B345087}" type="presParOf" srcId="{656C7EF1-2DDE-4745-A403-D9EE8D3427D0}" destId="{7CD9BF64-9480-4B84-9E7E-9C85E75E465D}" srcOrd="1" destOrd="0" presId="urn:microsoft.com/office/officeart/2005/8/layout/hierarchy2"/>
    <dgm:cxn modelId="{F66C3414-C994-4A7B-9F4A-DE03A6CDC319}" type="presParOf" srcId="{E306BFDC-E475-40F7-A5CC-BF151AEF0C8F}" destId="{CB5C260E-DC30-4068-A946-288221FD7F82}" srcOrd="1" destOrd="0" presId="urn:microsoft.com/office/officeart/2005/8/layout/hierarchy2"/>
    <dgm:cxn modelId="{D573EBED-2EFC-4797-9AD1-C3375C64EF45}" type="presParOf" srcId="{CB5C260E-DC30-4068-A946-288221FD7F82}" destId="{95C4D13B-9F56-4816-88D5-CBE8CBB69518}" srcOrd="0" destOrd="0" presId="urn:microsoft.com/office/officeart/2005/8/layout/hierarchy2"/>
    <dgm:cxn modelId="{8F0EE88C-1774-4211-8845-F91CDA2E16C7}" type="presParOf" srcId="{CB5C260E-DC30-4068-A946-288221FD7F82}" destId="{9E12254C-CE62-4855-9325-588E603DBB1B}" srcOrd="1" destOrd="0" presId="urn:microsoft.com/office/officeart/2005/8/layout/hierarchy2"/>
    <dgm:cxn modelId="{93720611-52AA-48A8-8ED7-7B6E425FAFE5}" type="presParOf" srcId="{9E12254C-CE62-4855-9325-588E603DBB1B}" destId="{4A7BDB54-420A-44FC-AAA7-1CBEA22E1EDE}" srcOrd="0" destOrd="0" presId="urn:microsoft.com/office/officeart/2005/8/layout/hierarchy2"/>
    <dgm:cxn modelId="{ED6C4A98-3CF9-4380-A31C-6FE747A454B4}" type="presParOf" srcId="{4A7BDB54-420A-44FC-AAA7-1CBEA22E1EDE}" destId="{C5AC6814-A044-4E9D-B211-2DB7FCF9CA14}" srcOrd="0" destOrd="0" presId="urn:microsoft.com/office/officeart/2005/8/layout/hierarchy2"/>
    <dgm:cxn modelId="{779E2668-43D5-4E99-B9C0-373BBD410B81}" type="presParOf" srcId="{9E12254C-CE62-4855-9325-588E603DBB1B}" destId="{5648D6E1-E44A-4549-B51D-DFB5FCF79C9B}" srcOrd="1" destOrd="0" presId="urn:microsoft.com/office/officeart/2005/8/layout/hierarchy2"/>
    <dgm:cxn modelId="{E32488BA-50C9-4FD8-BAC3-8A1CC2BCA87E}" type="presParOf" srcId="{5648D6E1-E44A-4549-B51D-DFB5FCF79C9B}" destId="{5D34678C-9FE5-42CE-B90F-0BC2C48B0C79}" srcOrd="0" destOrd="0" presId="urn:microsoft.com/office/officeart/2005/8/layout/hierarchy2"/>
    <dgm:cxn modelId="{3F2610F6-F457-497F-9808-B4B8A1CD7DED}" type="presParOf" srcId="{5648D6E1-E44A-4549-B51D-DFB5FCF79C9B}" destId="{B702EFE1-2633-48BF-A3E2-B937CBD10A68}" srcOrd="1" destOrd="0" presId="urn:microsoft.com/office/officeart/2005/8/layout/hierarchy2"/>
    <dgm:cxn modelId="{FFFD8E6F-9DE8-4622-8636-1B3E9531B4F6}" type="presParOf" srcId="{B702EFE1-2633-48BF-A3E2-B937CBD10A68}" destId="{09EC69AC-9A6E-4897-AF7D-6CDFA7C48892}" srcOrd="0" destOrd="0" presId="urn:microsoft.com/office/officeart/2005/8/layout/hierarchy2"/>
    <dgm:cxn modelId="{949140BA-DBD8-40DE-89CD-AEB3096E3831}" type="presParOf" srcId="{09EC69AC-9A6E-4897-AF7D-6CDFA7C48892}" destId="{D7FA570F-F99A-4DD9-AA55-9BDE490B67D9}" srcOrd="0" destOrd="0" presId="urn:microsoft.com/office/officeart/2005/8/layout/hierarchy2"/>
    <dgm:cxn modelId="{F62EE1C6-005E-4E08-9077-DABC823D4067}" type="presParOf" srcId="{B702EFE1-2633-48BF-A3E2-B937CBD10A68}" destId="{8D695059-C65C-4D8E-AEB8-4BBC57C7DBB5}" srcOrd="1" destOrd="0" presId="urn:microsoft.com/office/officeart/2005/8/layout/hierarchy2"/>
    <dgm:cxn modelId="{BB2FDF7B-2550-48E0-B9FF-5B140D9FD55E}" type="presParOf" srcId="{8D695059-C65C-4D8E-AEB8-4BBC57C7DBB5}" destId="{2F372EEC-374B-479A-9706-76B85E9F04F4}" srcOrd="0" destOrd="0" presId="urn:microsoft.com/office/officeart/2005/8/layout/hierarchy2"/>
    <dgm:cxn modelId="{FB10078D-9353-439A-955D-FD9880FAFFAB}" type="presParOf" srcId="{8D695059-C65C-4D8E-AEB8-4BBC57C7DBB5}" destId="{517F5FFE-E043-480D-BE59-C9BF041A073A}" srcOrd="1" destOrd="0" presId="urn:microsoft.com/office/officeart/2005/8/layout/hierarchy2"/>
    <dgm:cxn modelId="{1EEF3771-2BF3-4F3F-B2F9-644F115E515F}" type="presParOf" srcId="{9E12254C-CE62-4855-9325-588E603DBB1B}" destId="{01E38253-F67F-47D9-9FAF-A0E43AB34608}" srcOrd="2" destOrd="0" presId="urn:microsoft.com/office/officeart/2005/8/layout/hierarchy2"/>
    <dgm:cxn modelId="{B5E5ACC5-8FEC-4AC2-86D3-1A24F111CF4F}" type="presParOf" srcId="{01E38253-F67F-47D9-9FAF-A0E43AB34608}" destId="{111C5F75-1F48-4FBE-991A-33BB04165814}" srcOrd="0" destOrd="0" presId="urn:microsoft.com/office/officeart/2005/8/layout/hierarchy2"/>
    <dgm:cxn modelId="{26230AD1-8738-40AA-9152-ED3FF321A31B}" type="presParOf" srcId="{9E12254C-CE62-4855-9325-588E603DBB1B}" destId="{402DB916-9174-42BE-9145-446D1C056118}" srcOrd="3" destOrd="0" presId="urn:microsoft.com/office/officeart/2005/8/layout/hierarchy2"/>
    <dgm:cxn modelId="{5C3F0960-1B49-41FA-9E1E-17BBB40222B3}" type="presParOf" srcId="{402DB916-9174-42BE-9145-446D1C056118}" destId="{51AF9309-2C3D-4051-8A37-5892FA420F6F}" srcOrd="0" destOrd="0" presId="urn:microsoft.com/office/officeart/2005/8/layout/hierarchy2"/>
    <dgm:cxn modelId="{31552613-676C-4A9C-B448-0791AD52C6F7}" type="presParOf" srcId="{402DB916-9174-42BE-9145-446D1C056118}" destId="{B52F5477-4B83-4EF0-9DFA-439E0CC4B88E}" srcOrd="1" destOrd="0" presId="urn:microsoft.com/office/officeart/2005/8/layout/hierarchy2"/>
    <dgm:cxn modelId="{7DBFC1D2-70B4-4ED9-9BB8-09D4BA22EB84}" type="presParOf" srcId="{B52F5477-4B83-4EF0-9DFA-439E0CC4B88E}" destId="{4F526F56-DF13-4B9A-984A-6570923728AD}" srcOrd="0" destOrd="0" presId="urn:microsoft.com/office/officeart/2005/8/layout/hierarchy2"/>
    <dgm:cxn modelId="{60489EB5-53AD-455F-906E-28BB33ACEEF6}" type="presParOf" srcId="{4F526F56-DF13-4B9A-984A-6570923728AD}" destId="{0836FAD4-C890-4AFE-900F-4FA90668CAE2}" srcOrd="0" destOrd="0" presId="urn:microsoft.com/office/officeart/2005/8/layout/hierarchy2"/>
    <dgm:cxn modelId="{FB968823-FF1D-45F5-B93C-B69E31CE357B}" type="presParOf" srcId="{B52F5477-4B83-4EF0-9DFA-439E0CC4B88E}" destId="{40772B34-BAEC-4936-82D0-2997395032CD}" srcOrd="1" destOrd="0" presId="urn:microsoft.com/office/officeart/2005/8/layout/hierarchy2"/>
    <dgm:cxn modelId="{8C5C90A0-B4EE-4329-A38D-262B74C831BA}" type="presParOf" srcId="{40772B34-BAEC-4936-82D0-2997395032CD}" destId="{6C5356C9-1DF3-40D5-B236-D58F4C54534E}" srcOrd="0" destOrd="0" presId="urn:microsoft.com/office/officeart/2005/8/layout/hierarchy2"/>
    <dgm:cxn modelId="{3DDCC630-E51C-40F5-A305-122EBB16696B}" type="presParOf" srcId="{40772B34-BAEC-4936-82D0-2997395032CD}" destId="{018123FB-3FC1-412F-8376-F8C50B715406}" srcOrd="1" destOrd="0" presId="urn:microsoft.com/office/officeart/2005/8/layout/hierarchy2"/>
    <dgm:cxn modelId="{D939186D-B419-40F8-85B3-912E8DD51351}" type="presParOf" srcId="{E306BFDC-E475-40F7-A5CC-BF151AEF0C8F}" destId="{8431395C-B106-42CD-A0E1-ED374842383D}" srcOrd="2" destOrd="0" presId="urn:microsoft.com/office/officeart/2005/8/layout/hierarchy2"/>
    <dgm:cxn modelId="{279D8EAF-F99A-421D-B1A1-8BCFDC495DC2}" type="presParOf" srcId="{8431395C-B106-42CD-A0E1-ED374842383D}" destId="{8A092EE8-9C2A-471F-8336-D8A0276A1CFF}" srcOrd="0" destOrd="0" presId="urn:microsoft.com/office/officeart/2005/8/layout/hierarchy2"/>
    <dgm:cxn modelId="{0219C792-DD13-41D4-99AF-DE08A5EFACE2}" type="presParOf" srcId="{8431395C-B106-42CD-A0E1-ED374842383D}" destId="{A806DFD6-9678-4669-B4E2-E701B195C1A7}" srcOrd="1" destOrd="0" presId="urn:microsoft.com/office/officeart/2005/8/layout/hierarchy2"/>
    <dgm:cxn modelId="{E0AE8B72-7DE2-4A6C-9C4D-EDEF7F49D93F}" type="presParOf" srcId="{A806DFD6-9678-4669-B4E2-E701B195C1A7}" destId="{ECCFBB31-D367-43BF-89BF-0FC8C3656080}" srcOrd="0" destOrd="0" presId="urn:microsoft.com/office/officeart/2005/8/layout/hierarchy2"/>
    <dgm:cxn modelId="{D5F84ECE-F274-42EC-B319-533D31B800DA}" type="presParOf" srcId="{ECCFBB31-D367-43BF-89BF-0FC8C3656080}" destId="{1A10BB77-810A-4F37-8DC1-0492A9C6D733}" srcOrd="0" destOrd="0" presId="urn:microsoft.com/office/officeart/2005/8/layout/hierarchy2"/>
    <dgm:cxn modelId="{D21C52E1-8116-45CC-A24D-60D95489C520}" type="presParOf" srcId="{A806DFD6-9678-4669-B4E2-E701B195C1A7}" destId="{47C20F2A-AAD8-40E9-9FA6-F771F6134E62}" srcOrd="1" destOrd="0" presId="urn:microsoft.com/office/officeart/2005/8/layout/hierarchy2"/>
    <dgm:cxn modelId="{29646F57-B400-4B9B-83C9-38BF148D1993}" type="presParOf" srcId="{47C20F2A-AAD8-40E9-9FA6-F771F6134E62}" destId="{3722815C-4D2F-402D-9CE1-3BFBBDEA0181}" srcOrd="0" destOrd="0" presId="urn:microsoft.com/office/officeart/2005/8/layout/hierarchy2"/>
    <dgm:cxn modelId="{AB1011B4-1303-4A17-BE44-12D9A3BC5BDA}" type="presParOf" srcId="{47C20F2A-AAD8-40E9-9FA6-F771F6134E62}" destId="{EE6D94DE-33C9-4F24-817D-B96791343F0B}" srcOrd="1" destOrd="0" presId="urn:microsoft.com/office/officeart/2005/8/layout/hierarchy2"/>
    <dgm:cxn modelId="{F72BC541-4784-4C4C-B4A7-9C82CF8F92C5}" type="presParOf" srcId="{EE6D94DE-33C9-4F24-817D-B96791343F0B}" destId="{9CB489FD-0D40-4D72-848F-05589045B492}" srcOrd="0" destOrd="0" presId="urn:microsoft.com/office/officeart/2005/8/layout/hierarchy2"/>
    <dgm:cxn modelId="{54EB1FAE-CA3C-49BB-AD91-10914FDAA11A}" type="presParOf" srcId="{9CB489FD-0D40-4D72-848F-05589045B492}" destId="{CD1DD217-E0FC-4F61-8896-0B675A9F3A89}" srcOrd="0" destOrd="0" presId="urn:microsoft.com/office/officeart/2005/8/layout/hierarchy2"/>
    <dgm:cxn modelId="{0EA0E98C-A47D-45F0-A115-D79748C0174A}" type="presParOf" srcId="{EE6D94DE-33C9-4F24-817D-B96791343F0B}" destId="{E71F05AD-2E77-4E8B-9D3F-061176B1F6BF}" srcOrd="1" destOrd="0" presId="urn:microsoft.com/office/officeart/2005/8/layout/hierarchy2"/>
    <dgm:cxn modelId="{0ED72AFC-972C-4934-895A-261137C205D6}" type="presParOf" srcId="{E71F05AD-2E77-4E8B-9D3F-061176B1F6BF}" destId="{E3378F80-6120-422A-8EEC-BC2160B80007}" srcOrd="0" destOrd="0" presId="urn:microsoft.com/office/officeart/2005/8/layout/hierarchy2"/>
    <dgm:cxn modelId="{F8F3DF6D-D66B-4C39-A058-C931428FDFFD}" type="presParOf" srcId="{E71F05AD-2E77-4E8B-9D3F-061176B1F6BF}" destId="{B1AD7022-A002-4549-B255-2F38760BCF30}" srcOrd="1" destOrd="0" presId="urn:microsoft.com/office/officeart/2005/8/layout/hierarchy2"/>
    <dgm:cxn modelId="{8055FF5E-CB52-4FDE-A4C9-28A60885496B}" type="presParOf" srcId="{A806DFD6-9678-4669-B4E2-E701B195C1A7}" destId="{82EBA69E-52D2-4254-A260-5705B663F3F7}" srcOrd="2" destOrd="0" presId="urn:microsoft.com/office/officeart/2005/8/layout/hierarchy2"/>
    <dgm:cxn modelId="{69C275C9-3780-4069-9B06-139F0E1316DB}" type="presParOf" srcId="{82EBA69E-52D2-4254-A260-5705B663F3F7}" destId="{991B6317-64E6-4CB6-AC36-47769FEE198D}" srcOrd="0" destOrd="0" presId="urn:microsoft.com/office/officeart/2005/8/layout/hierarchy2"/>
    <dgm:cxn modelId="{CDFC48F4-BB84-4689-AEBB-F718A162FD6F}" type="presParOf" srcId="{A806DFD6-9678-4669-B4E2-E701B195C1A7}" destId="{A39BC805-BD6E-46A2-AEE0-FB9875212192}" srcOrd="3" destOrd="0" presId="urn:microsoft.com/office/officeart/2005/8/layout/hierarchy2"/>
    <dgm:cxn modelId="{04E82B11-709D-4383-968A-2E4E902AC0FB}" type="presParOf" srcId="{A39BC805-BD6E-46A2-AEE0-FB9875212192}" destId="{7A28EEDB-6B5F-4131-99FA-77E016607E5E}" srcOrd="0" destOrd="0" presId="urn:microsoft.com/office/officeart/2005/8/layout/hierarchy2"/>
    <dgm:cxn modelId="{7EFE1782-2D06-41A9-B43C-F3F845EB5F79}" type="presParOf" srcId="{A39BC805-BD6E-46A2-AEE0-FB9875212192}" destId="{5EF32E98-2512-45D3-8387-9C91A10192A4}" srcOrd="1" destOrd="0" presId="urn:microsoft.com/office/officeart/2005/8/layout/hierarchy2"/>
    <dgm:cxn modelId="{20392571-4945-4654-809F-CDA31A95CF71}" type="presParOf" srcId="{5EF32E98-2512-45D3-8387-9C91A10192A4}" destId="{BA9A2C51-7541-405D-B875-2C91697C9D16}" srcOrd="0" destOrd="0" presId="urn:microsoft.com/office/officeart/2005/8/layout/hierarchy2"/>
    <dgm:cxn modelId="{67B93914-FB39-40DD-BD1D-45729E6771E7}" type="presParOf" srcId="{BA9A2C51-7541-405D-B875-2C91697C9D16}" destId="{CFFFA161-4295-40D9-B3B2-4C819F97B86D}" srcOrd="0" destOrd="0" presId="urn:microsoft.com/office/officeart/2005/8/layout/hierarchy2"/>
    <dgm:cxn modelId="{DA060D01-BF70-498A-99B7-C2E5DC08DC3B}" type="presParOf" srcId="{5EF32E98-2512-45D3-8387-9C91A10192A4}" destId="{09FECF0A-6E01-447D-AD25-A6CF57B433C9}" srcOrd="1" destOrd="0" presId="urn:microsoft.com/office/officeart/2005/8/layout/hierarchy2"/>
    <dgm:cxn modelId="{01895FEA-D176-4B11-8B3C-22C366561CEF}" type="presParOf" srcId="{09FECF0A-6E01-447D-AD25-A6CF57B433C9}" destId="{F6675D59-D76B-4AE6-AB8E-32DF84581DDC}" srcOrd="0" destOrd="0" presId="urn:microsoft.com/office/officeart/2005/8/layout/hierarchy2"/>
    <dgm:cxn modelId="{81BE2277-A6F4-4E4F-AE22-EB52CDC11B67}" type="presParOf" srcId="{09FECF0A-6E01-447D-AD25-A6CF57B433C9}" destId="{61E55052-0792-41E6-A605-ED511441FD54}" srcOrd="1" destOrd="0" presId="urn:microsoft.com/office/officeart/2005/8/layout/hierarchy2"/>
    <dgm:cxn modelId="{22C6149E-A236-46CB-9DDB-21904619B791}" type="presParOf" srcId="{E306BFDC-E475-40F7-A5CC-BF151AEF0C8F}" destId="{4E7B55B2-3ED4-40B9-8FF7-F38BBCEF452C}" srcOrd="3" destOrd="0" presId="urn:microsoft.com/office/officeart/2005/8/layout/hierarchy2"/>
    <dgm:cxn modelId="{0195C879-742A-4B07-949F-26A4ADB2B81E}" type="presParOf" srcId="{4E7B55B2-3ED4-40B9-8FF7-F38BBCEF452C}" destId="{D6516DE8-7541-4460-B7A7-7EA6D4920E2C}" srcOrd="0" destOrd="0" presId="urn:microsoft.com/office/officeart/2005/8/layout/hierarchy2"/>
    <dgm:cxn modelId="{70FD8D3F-6E6F-45CD-9390-FA99157B5CFD}" type="presParOf" srcId="{4E7B55B2-3ED4-40B9-8FF7-F38BBCEF452C}" destId="{4A13CCF2-885B-4349-9163-790F60F19140}" srcOrd="1" destOrd="0" presId="urn:microsoft.com/office/officeart/2005/8/layout/hierarchy2"/>
    <dgm:cxn modelId="{1C6CD7BD-4AB3-4B31-902B-81BAE0E2F7B2}" type="presParOf" srcId="{4A13CCF2-885B-4349-9163-790F60F19140}" destId="{010B1159-917D-40EF-9D88-AE4C1B48FD44}" srcOrd="0" destOrd="0" presId="urn:microsoft.com/office/officeart/2005/8/layout/hierarchy2"/>
    <dgm:cxn modelId="{FE78ACF2-FEB7-43CF-B3C8-BE331DB5559B}" type="presParOf" srcId="{010B1159-917D-40EF-9D88-AE4C1B48FD44}" destId="{DFC74CF2-F4D3-444F-8A49-2614B76C3903}" srcOrd="0" destOrd="0" presId="urn:microsoft.com/office/officeart/2005/8/layout/hierarchy2"/>
    <dgm:cxn modelId="{8BD9EABC-60E2-4133-9AE0-285C521125F4}" type="presParOf" srcId="{4A13CCF2-885B-4349-9163-790F60F19140}" destId="{353ADF48-014A-42B8-88B6-B77F73ECC797}" srcOrd="1" destOrd="0" presId="urn:microsoft.com/office/officeart/2005/8/layout/hierarchy2"/>
    <dgm:cxn modelId="{11916C7B-8510-4F90-B88B-5B2B44ADC5F7}" type="presParOf" srcId="{353ADF48-014A-42B8-88B6-B77F73ECC797}" destId="{5124FBA9-2A36-4815-93F7-4369CB6742C4}" srcOrd="0" destOrd="0" presId="urn:microsoft.com/office/officeart/2005/8/layout/hierarchy2"/>
    <dgm:cxn modelId="{7DDC730E-F45B-4831-BD3C-1AB43E51335C}" type="presParOf" srcId="{353ADF48-014A-42B8-88B6-B77F73ECC797}" destId="{77E46921-3CCF-4F4C-8B8E-78FA4E4733F2}" srcOrd="1" destOrd="0" presId="urn:microsoft.com/office/officeart/2005/8/layout/hierarchy2"/>
    <dgm:cxn modelId="{4D35D8B5-9AE8-4786-A3E6-7CF2BBF78434}" type="presParOf" srcId="{77E46921-3CCF-4F4C-8B8E-78FA4E4733F2}" destId="{A0F5F774-C0E4-4A8E-BAB9-295C3FB9105F}" srcOrd="0" destOrd="0" presId="urn:microsoft.com/office/officeart/2005/8/layout/hierarchy2"/>
    <dgm:cxn modelId="{B0CE73F8-3DED-4EB4-866C-0C41669C4A88}" type="presParOf" srcId="{A0F5F774-C0E4-4A8E-BAB9-295C3FB9105F}" destId="{2ABA7133-882C-43CA-B09A-44DDC964ACF8}" srcOrd="0" destOrd="0" presId="urn:microsoft.com/office/officeart/2005/8/layout/hierarchy2"/>
    <dgm:cxn modelId="{78DE3BA7-9832-453F-B9CC-7B4CC7240AF9}" type="presParOf" srcId="{77E46921-3CCF-4F4C-8B8E-78FA4E4733F2}" destId="{73BCAC1E-3E1B-4274-A5DB-1F2DD31EC5D2}" srcOrd="1" destOrd="0" presId="urn:microsoft.com/office/officeart/2005/8/layout/hierarchy2"/>
    <dgm:cxn modelId="{0FB912C1-B639-4357-9C6A-455D2CB0D503}" type="presParOf" srcId="{73BCAC1E-3E1B-4274-A5DB-1F2DD31EC5D2}" destId="{2C2AE689-BDE8-4BCF-B29F-82F149D002D0}" srcOrd="0" destOrd="0" presId="urn:microsoft.com/office/officeart/2005/8/layout/hierarchy2"/>
    <dgm:cxn modelId="{F3FB17E8-5CD9-4471-A87D-C98934F18F91}" type="presParOf" srcId="{73BCAC1E-3E1B-4274-A5DB-1F2DD31EC5D2}" destId="{493B540F-7AAA-49DA-B092-EB0D3BCA1572}" srcOrd="1" destOrd="0" presId="urn:microsoft.com/office/officeart/2005/8/layout/hierarchy2"/>
    <dgm:cxn modelId="{61154D74-B60D-4DBF-9FC1-EB8727B0C480}" type="presParOf" srcId="{4A13CCF2-885B-4349-9163-790F60F19140}" destId="{7A3D35CC-3DA2-4123-AFA0-668E7CF58C52}" srcOrd="2" destOrd="0" presId="urn:microsoft.com/office/officeart/2005/8/layout/hierarchy2"/>
    <dgm:cxn modelId="{280DA50A-A95B-4962-8186-3665D22D9961}" type="presParOf" srcId="{7A3D35CC-3DA2-4123-AFA0-668E7CF58C52}" destId="{699C4C59-C56A-4610-B80E-E4C5DD043E43}" srcOrd="0" destOrd="0" presId="urn:microsoft.com/office/officeart/2005/8/layout/hierarchy2"/>
    <dgm:cxn modelId="{950C7E13-1338-40A8-8445-8C74D42B9DBA}" type="presParOf" srcId="{4A13CCF2-885B-4349-9163-790F60F19140}" destId="{2B3A697A-CCE9-4FF6-8D3D-6CE3D2696150}" srcOrd="3" destOrd="0" presId="urn:microsoft.com/office/officeart/2005/8/layout/hierarchy2"/>
    <dgm:cxn modelId="{C5AC57F5-DD0F-4E83-9F49-4522E829CF8D}" type="presParOf" srcId="{2B3A697A-CCE9-4FF6-8D3D-6CE3D2696150}" destId="{89505C41-611D-46BD-A6A0-BC33B06990FF}" srcOrd="0" destOrd="0" presId="urn:microsoft.com/office/officeart/2005/8/layout/hierarchy2"/>
    <dgm:cxn modelId="{09601811-A9B6-4170-BC30-ACC6968B1D71}" type="presParOf" srcId="{2B3A697A-CCE9-4FF6-8D3D-6CE3D2696150}" destId="{C9122654-0172-4122-9193-BC96935927D9}" srcOrd="1" destOrd="0" presId="urn:microsoft.com/office/officeart/2005/8/layout/hierarchy2"/>
    <dgm:cxn modelId="{EB7FFC8B-F1BA-4632-8C88-7406D0D5A685}" type="presParOf" srcId="{C9122654-0172-4122-9193-BC96935927D9}" destId="{AFC0DFE0-05F8-4889-B03C-69AC0ADC7E8B}" srcOrd="0" destOrd="0" presId="urn:microsoft.com/office/officeart/2005/8/layout/hierarchy2"/>
    <dgm:cxn modelId="{9B6BB603-AF0C-458F-834E-1545C87E8648}" type="presParOf" srcId="{AFC0DFE0-05F8-4889-B03C-69AC0ADC7E8B}" destId="{7B5E261A-E527-4B0A-A428-780D69E55EF9}" srcOrd="0" destOrd="0" presId="urn:microsoft.com/office/officeart/2005/8/layout/hierarchy2"/>
    <dgm:cxn modelId="{29CD2F8B-AB75-4C84-986E-4BE71565BC2C}" type="presParOf" srcId="{C9122654-0172-4122-9193-BC96935927D9}" destId="{3C410085-44D6-457C-A439-C779ED002775}" srcOrd="1" destOrd="0" presId="urn:microsoft.com/office/officeart/2005/8/layout/hierarchy2"/>
    <dgm:cxn modelId="{F5851E5A-10A1-40FC-A741-58EB0D37B0C4}" type="presParOf" srcId="{3C410085-44D6-457C-A439-C779ED002775}" destId="{C289BA9B-6496-4C47-9A71-D8570B6CE2CD}" srcOrd="0" destOrd="0" presId="urn:microsoft.com/office/officeart/2005/8/layout/hierarchy2"/>
    <dgm:cxn modelId="{B55CA4AE-2309-4A24-9595-BB1F97C0FF22}" type="presParOf" srcId="{3C410085-44D6-457C-A439-C779ED002775}" destId="{367C6B16-A1F5-41C6-A78A-BBC696194E2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63B8D07-BF60-4D3C-ADBE-55DB3521F892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3343FDC0-43D5-4673-88D3-A22C504520A4}">
      <dgm:prSet custT="1"/>
      <dgm:spPr/>
      <dgm:t>
        <a:bodyPr/>
        <a:lstStyle/>
        <a:p>
          <a:pPr algn="ctr"/>
          <a:r>
            <a:rPr lang="it-IT" sz="1800" b="1" dirty="0" err="1"/>
            <a:t>Logic.process</a:t>
          </a:r>
          <a:r>
            <a:rPr lang="it-IT" sz="1800" dirty="0"/>
            <a:t>()</a:t>
          </a:r>
        </a:p>
      </dgm:t>
    </dgm:pt>
    <dgm:pt modelId="{36641DDD-77AE-40DD-A435-B536AF8BBE80}" type="parTrans" cxnId="{F88E0CBA-A04D-4128-A2A5-D04220FF190C}">
      <dgm:prSet/>
      <dgm:spPr/>
      <dgm:t>
        <a:bodyPr/>
        <a:lstStyle/>
        <a:p>
          <a:endParaRPr lang="it-IT"/>
        </a:p>
      </dgm:t>
    </dgm:pt>
    <dgm:pt modelId="{47FB5A6A-2DE6-4BC3-B854-D853818CCCA2}" type="sibTrans" cxnId="{F88E0CBA-A04D-4128-A2A5-D04220FF190C}">
      <dgm:prSet/>
      <dgm:spPr/>
      <dgm:t>
        <a:bodyPr/>
        <a:lstStyle/>
        <a:p>
          <a:endParaRPr lang="it-IT"/>
        </a:p>
      </dgm:t>
    </dgm:pt>
    <dgm:pt modelId="{3966CD34-92C3-4F8E-BAA4-E994086B8749}">
      <dgm:prSet custT="1"/>
      <dgm:spPr/>
      <dgm:t>
        <a:bodyPr/>
        <a:lstStyle/>
        <a:p>
          <a:r>
            <a:rPr lang="it-IT" sz="2000" b="0" i="0" baseline="0" dirty="0"/>
            <a:t>Crea la classe </a:t>
          </a:r>
          <a:r>
            <a:rPr lang="it-IT" sz="2000" b="1" i="0" baseline="0" dirty="0"/>
            <a:t>Service</a:t>
          </a:r>
          <a:endParaRPr lang="it-IT" sz="2000" b="1" dirty="0"/>
        </a:p>
      </dgm:t>
    </dgm:pt>
    <dgm:pt modelId="{66C8B35E-2C97-4B91-9E15-D414AE05FD05}" type="parTrans" cxnId="{3A407261-2CBB-41B9-A7FD-8D917A331E49}">
      <dgm:prSet/>
      <dgm:spPr/>
      <dgm:t>
        <a:bodyPr/>
        <a:lstStyle/>
        <a:p>
          <a:endParaRPr lang="it-IT"/>
        </a:p>
      </dgm:t>
    </dgm:pt>
    <dgm:pt modelId="{B054D1C2-C700-45DB-AC5D-3A85D0E60A41}" type="sibTrans" cxnId="{3A407261-2CBB-41B9-A7FD-8D917A331E49}">
      <dgm:prSet/>
      <dgm:spPr/>
      <dgm:t>
        <a:bodyPr/>
        <a:lstStyle/>
        <a:p>
          <a:endParaRPr lang="it-IT"/>
        </a:p>
      </dgm:t>
    </dgm:pt>
    <dgm:pt modelId="{70C9BE07-999C-4F75-AB84-CB67D282EFE9}">
      <dgm:prSet custT="1"/>
      <dgm:spPr/>
      <dgm:t>
        <a:bodyPr/>
        <a:lstStyle/>
        <a:p>
          <a:r>
            <a:rPr lang="it-IT" sz="2000" b="0" i="0" baseline="0" dirty="0"/>
            <a:t>Crea la classe </a:t>
          </a:r>
          <a:r>
            <a:rPr lang="it-IT" sz="2000" b="1" i="0" baseline="0" dirty="0"/>
            <a:t>Logic</a:t>
          </a:r>
          <a:endParaRPr lang="it-IT" sz="2000" b="1" dirty="0"/>
        </a:p>
      </dgm:t>
    </dgm:pt>
    <dgm:pt modelId="{4D935EC2-D332-4758-A33D-17C60E1CCBC8}" type="sibTrans" cxnId="{61B85D83-FFBC-41E4-B977-64035ED7050D}">
      <dgm:prSet/>
      <dgm:spPr/>
      <dgm:t>
        <a:bodyPr/>
        <a:lstStyle/>
        <a:p>
          <a:endParaRPr lang="it-IT"/>
        </a:p>
      </dgm:t>
    </dgm:pt>
    <dgm:pt modelId="{165A9505-9883-431A-B442-4C70C494DA72}" type="parTrans" cxnId="{61B85D83-FFBC-41E4-B977-64035ED7050D}">
      <dgm:prSet/>
      <dgm:spPr/>
      <dgm:t>
        <a:bodyPr/>
        <a:lstStyle/>
        <a:p>
          <a:endParaRPr lang="it-IT"/>
        </a:p>
      </dgm:t>
    </dgm:pt>
    <dgm:pt modelId="{F64A60AF-979C-4970-9A31-B7187EE500E6}">
      <dgm:prSet custT="1"/>
      <dgm:spPr/>
      <dgm:t>
        <a:bodyPr/>
        <a:lstStyle/>
        <a:p>
          <a:pPr algn="ctr"/>
          <a:r>
            <a:rPr lang="it-IT" sz="1600" dirty="0"/>
            <a:t>Valida i dati di input utilizzando il relativo schema</a:t>
          </a:r>
        </a:p>
      </dgm:t>
    </dgm:pt>
    <dgm:pt modelId="{0195B14A-B3D9-4A8E-815F-78C7BA295A93}" type="parTrans" cxnId="{C01AC52A-C030-4407-A90A-A76D443D2E22}">
      <dgm:prSet/>
      <dgm:spPr/>
      <dgm:t>
        <a:bodyPr/>
        <a:lstStyle/>
        <a:p>
          <a:endParaRPr lang="it-IT"/>
        </a:p>
      </dgm:t>
    </dgm:pt>
    <dgm:pt modelId="{899E83B3-B64C-44EE-AC8C-454F4699C4EC}" type="sibTrans" cxnId="{C01AC52A-C030-4407-A90A-A76D443D2E22}">
      <dgm:prSet/>
      <dgm:spPr/>
      <dgm:t>
        <a:bodyPr/>
        <a:lstStyle/>
        <a:p>
          <a:endParaRPr lang="it-IT"/>
        </a:p>
      </dgm:t>
    </dgm:pt>
    <dgm:pt modelId="{58704BFF-DFDA-4F6F-A1B3-DE27FA5827BB}">
      <dgm:prSet custT="1"/>
      <dgm:spPr/>
      <dgm:t>
        <a:bodyPr/>
        <a:lstStyle/>
        <a:p>
          <a:pPr algn="ctr"/>
          <a:r>
            <a:rPr lang="it-IT" sz="1600" dirty="0"/>
            <a:t>Avvia il processing dei dati</a:t>
          </a:r>
        </a:p>
      </dgm:t>
    </dgm:pt>
    <dgm:pt modelId="{6EC0AB82-2D50-4131-9442-04D6E6D1EF5D}" type="parTrans" cxnId="{6874209A-EE86-4959-A830-099A1889C408}">
      <dgm:prSet/>
      <dgm:spPr/>
      <dgm:t>
        <a:bodyPr/>
        <a:lstStyle/>
        <a:p>
          <a:endParaRPr lang="it-IT"/>
        </a:p>
      </dgm:t>
    </dgm:pt>
    <dgm:pt modelId="{40C5AFCE-C1AE-4E74-8697-FE8E3A9B4986}" type="sibTrans" cxnId="{6874209A-EE86-4959-A830-099A1889C408}">
      <dgm:prSet/>
      <dgm:spPr/>
      <dgm:t>
        <a:bodyPr/>
        <a:lstStyle/>
        <a:p>
          <a:endParaRPr lang="it-IT"/>
        </a:p>
      </dgm:t>
    </dgm:pt>
    <dgm:pt modelId="{D942F344-486D-420B-9F4A-76E1885209BF}">
      <dgm:prSet custT="1"/>
      <dgm:spPr/>
      <dgm:t>
        <a:bodyPr/>
        <a:lstStyle/>
        <a:p>
          <a:pPr algn="ctr"/>
          <a:r>
            <a:rPr lang="it-IT" sz="1600" dirty="0"/>
            <a:t>Valida i dati di output utilizzando il relativo schema</a:t>
          </a:r>
        </a:p>
      </dgm:t>
    </dgm:pt>
    <dgm:pt modelId="{18E5C7C3-D66B-4A12-BDBF-6B7B8498E648}" type="parTrans" cxnId="{B756BF86-D098-40C3-A920-D7CE72537FA0}">
      <dgm:prSet/>
      <dgm:spPr/>
      <dgm:t>
        <a:bodyPr/>
        <a:lstStyle/>
        <a:p>
          <a:endParaRPr lang="it-IT"/>
        </a:p>
      </dgm:t>
    </dgm:pt>
    <dgm:pt modelId="{38853D20-E787-4344-BCF8-E5E676E47FA0}" type="sibTrans" cxnId="{B756BF86-D098-40C3-A920-D7CE72537FA0}">
      <dgm:prSet/>
      <dgm:spPr/>
      <dgm:t>
        <a:bodyPr/>
        <a:lstStyle/>
        <a:p>
          <a:endParaRPr lang="it-IT"/>
        </a:p>
      </dgm:t>
    </dgm:pt>
    <dgm:pt modelId="{C7B95D6A-1B05-4DA4-8C10-8AD9BF2456B7}">
      <dgm:prSet custT="1"/>
      <dgm:spPr/>
      <dgm:t>
        <a:bodyPr/>
        <a:lstStyle/>
        <a:p>
          <a:r>
            <a:rPr lang="it-IT" sz="1800" b="1" dirty="0" err="1"/>
            <a:t>Service.listen</a:t>
          </a:r>
          <a:r>
            <a:rPr lang="it-IT" sz="1800" b="1" dirty="0"/>
            <a:t>()</a:t>
          </a:r>
        </a:p>
      </dgm:t>
    </dgm:pt>
    <dgm:pt modelId="{BA4E0D5B-B6FD-43E1-BB66-25A12B6A54CE}" type="parTrans" cxnId="{15EADA04-28E1-40AC-8ABD-635A16BF12C6}">
      <dgm:prSet/>
      <dgm:spPr/>
      <dgm:t>
        <a:bodyPr/>
        <a:lstStyle/>
        <a:p>
          <a:endParaRPr lang="it-IT"/>
        </a:p>
      </dgm:t>
    </dgm:pt>
    <dgm:pt modelId="{E8B48FE6-5D0F-4942-9A27-8D8339493208}" type="sibTrans" cxnId="{15EADA04-28E1-40AC-8ABD-635A16BF12C6}">
      <dgm:prSet/>
      <dgm:spPr/>
      <dgm:t>
        <a:bodyPr/>
        <a:lstStyle/>
        <a:p>
          <a:endParaRPr lang="it-IT"/>
        </a:p>
      </dgm:t>
    </dgm:pt>
    <dgm:pt modelId="{A046D8A7-350D-4A94-9A56-7AFDF8C44455}">
      <dgm:prSet custT="1"/>
      <dgm:spPr/>
      <dgm:t>
        <a:bodyPr/>
        <a:lstStyle/>
        <a:p>
          <a:r>
            <a:rPr lang="it-IT" sz="1600" b="0" dirty="0"/>
            <a:t>Definisce gli schemi di input e output</a:t>
          </a:r>
        </a:p>
      </dgm:t>
    </dgm:pt>
    <dgm:pt modelId="{4E27513D-5FD5-4EFE-A4CE-C7BB9FCAD40D}" type="parTrans" cxnId="{673CC22C-D807-42CC-8448-B23C8947089D}">
      <dgm:prSet/>
      <dgm:spPr/>
      <dgm:t>
        <a:bodyPr/>
        <a:lstStyle/>
        <a:p>
          <a:endParaRPr lang="it-IT"/>
        </a:p>
      </dgm:t>
    </dgm:pt>
    <dgm:pt modelId="{8EFBC4CE-E971-42DB-91AE-4669CA981FCC}" type="sibTrans" cxnId="{673CC22C-D807-42CC-8448-B23C8947089D}">
      <dgm:prSet/>
      <dgm:spPr/>
      <dgm:t>
        <a:bodyPr/>
        <a:lstStyle/>
        <a:p>
          <a:endParaRPr lang="it-IT"/>
        </a:p>
      </dgm:t>
    </dgm:pt>
    <dgm:pt modelId="{535592E9-EEC3-48DC-B3A3-62F984843D82}">
      <dgm:prSet custT="1"/>
      <dgm:spPr/>
      <dgm:t>
        <a:bodyPr/>
        <a:lstStyle/>
        <a:p>
          <a:r>
            <a:rPr lang="it-IT" sz="1600" b="0" dirty="0"/>
            <a:t>Utilizza Flask per rendere accessibili via web alcuni servizi dell’SDK</a:t>
          </a:r>
        </a:p>
      </dgm:t>
    </dgm:pt>
    <dgm:pt modelId="{8DF562B2-EF45-40E0-B829-B9BE8F4A11B9}" type="parTrans" cxnId="{D098ECB3-744B-49E6-85D7-DA6D61AA0020}">
      <dgm:prSet/>
      <dgm:spPr/>
      <dgm:t>
        <a:bodyPr/>
        <a:lstStyle/>
        <a:p>
          <a:endParaRPr lang="it-IT"/>
        </a:p>
      </dgm:t>
    </dgm:pt>
    <dgm:pt modelId="{45A0E024-F517-4268-BBE4-49CAA1697C5A}" type="sibTrans" cxnId="{D098ECB3-744B-49E6-85D7-DA6D61AA0020}">
      <dgm:prSet/>
      <dgm:spPr/>
      <dgm:t>
        <a:bodyPr/>
        <a:lstStyle/>
        <a:p>
          <a:endParaRPr lang="it-IT"/>
        </a:p>
      </dgm:t>
    </dgm:pt>
    <dgm:pt modelId="{E306BFDC-E475-40F7-A5CC-BF151AEF0C8F}" type="pres">
      <dgm:prSet presAssocID="{063B8D07-BF60-4D3C-ADBE-55DB3521F8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82B0022-74A4-4212-A347-53030299CA8D}" type="pres">
      <dgm:prSet presAssocID="{70C9BE07-999C-4F75-AB84-CB67D282EFE9}" presName="root1" presStyleCnt="0"/>
      <dgm:spPr/>
    </dgm:pt>
    <dgm:pt modelId="{E09BEC01-B9B2-49CA-993E-DAA7548EBCE4}" type="pres">
      <dgm:prSet presAssocID="{70C9BE07-999C-4F75-AB84-CB67D282EFE9}" presName="LevelOneTextNode" presStyleLbl="node0" presStyleIdx="0" presStyleCnt="2" custScaleX="84610" custScaleY="67338" custLinFactNeighborX="-234" custLinFactNeighborY="-38326">
        <dgm:presLayoutVars>
          <dgm:chPref val="3"/>
        </dgm:presLayoutVars>
      </dgm:prSet>
      <dgm:spPr/>
    </dgm:pt>
    <dgm:pt modelId="{58CA0025-B357-4B69-BA2A-F5CA5FFBC31B}" type="pres">
      <dgm:prSet presAssocID="{70C9BE07-999C-4F75-AB84-CB67D282EFE9}" presName="level2hierChild" presStyleCnt="0"/>
      <dgm:spPr/>
    </dgm:pt>
    <dgm:pt modelId="{9D4A84F8-1140-422E-8DB4-B4E14BB960C4}" type="pres">
      <dgm:prSet presAssocID="{36641DDD-77AE-40DD-A435-B536AF8BBE80}" presName="conn2-1" presStyleLbl="parChTrans1D2" presStyleIdx="0" presStyleCnt="2"/>
      <dgm:spPr/>
    </dgm:pt>
    <dgm:pt modelId="{BA2585E8-7617-4C36-9C39-BAF7E689782C}" type="pres">
      <dgm:prSet presAssocID="{36641DDD-77AE-40DD-A435-B536AF8BBE80}" presName="connTx" presStyleLbl="parChTrans1D2" presStyleIdx="0" presStyleCnt="2"/>
      <dgm:spPr/>
    </dgm:pt>
    <dgm:pt modelId="{E51850C2-119C-46B6-AF88-AC6F1A9AB751}" type="pres">
      <dgm:prSet presAssocID="{3343FDC0-43D5-4673-88D3-A22C504520A4}" presName="root2" presStyleCnt="0"/>
      <dgm:spPr/>
    </dgm:pt>
    <dgm:pt modelId="{CBE46249-FE54-477B-AFD2-CF41EBBE4A52}" type="pres">
      <dgm:prSet presAssocID="{3343FDC0-43D5-4673-88D3-A22C504520A4}" presName="LevelTwoTextNode" presStyleLbl="node2" presStyleIdx="0" presStyleCnt="2" custScaleX="70353" custScaleY="46946" custLinFactNeighborX="-13074" custLinFactNeighborY="-38326">
        <dgm:presLayoutVars>
          <dgm:chPref val="3"/>
        </dgm:presLayoutVars>
      </dgm:prSet>
      <dgm:spPr/>
    </dgm:pt>
    <dgm:pt modelId="{34FABA48-9907-4A82-A726-C1E6BB11CE00}" type="pres">
      <dgm:prSet presAssocID="{3343FDC0-43D5-4673-88D3-A22C504520A4}" presName="level3hierChild" presStyleCnt="0"/>
      <dgm:spPr/>
    </dgm:pt>
    <dgm:pt modelId="{93D2433E-C741-4934-A37E-0F434AE191C1}" type="pres">
      <dgm:prSet presAssocID="{0195B14A-B3D9-4A8E-815F-78C7BA295A93}" presName="conn2-1" presStyleLbl="parChTrans1D3" presStyleIdx="0" presStyleCnt="5"/>
      <dgm:spPr/>
    </dgm:pt>
    <dgm:pt modelId="{8976567E-8C3B-48B7-A1D2-37D06EE2A0C7}" type="pres">
      <dgm:prSet presAssocID="{0195B14A-B3D9-4A8E-815F-78C7BA295A93}" presName="connTx" presStyleLbl="parChTrans1D3" presStyleIdx="0" presStyleCnt="5"/>
      <dgm:spPr/>
    </dgm:pt>
    <dgm:pt modelId="{B7040138-ADA8-4224-B440-559767E5FA8C}" type="pres">
      <dgm:prSet presAssocID="{F64A60AF-979C-4970-9A31-B7187EE500E6}" presName="root2" presStyleCnt="0"/>
      <dgm:spPr/>
    </dgm:pt>
    <dgm:pt modelId="{6D661760-AA18-48B7-8512-3F0E5832F849}" type="pres">
      <dgm:prSet presAssocID="{F64A60AF-979C-4970-9A31-B7187EE500E6}" presName="LevelTwoTextNode" presStyleLbl="node3" presStyleIdx="0" presStyleCnt="5" custScaleX="93153" custScaleY="72606" custLinFactNeighborX="-3224" custLinFactNeighborY="-33564">
        <dgm:presLayoutVars>
          <dgm:chPref val="3"/>
        </dgm:presLayoutVars>
      </dgm:prSet>
      <dgm:spPr/>
    </dgm:pt>
    <dgm:pt modelId="{119745FD-0225-4C0A-9183-EC99EAECB06E}" type="pres">
      <dgm:prSet presAssocID="{F64A60AF-979C-4970-9A31-B7187EE500E6}" presName="level3hierChild" presStyleCnt="0"/>
      <dgm:spPr/>
    </dgm:pt>
    <dgm:pt modelId="{251A5DA2-0B92-4012-BDB3-B7166A3D6FFB}" type="pres">
      <dgm:prSet presAssocID="{6EC0AB82-2D50-4131-9442-04D6E6D1EF5D}" presName="conn2-1" presStyleLbl="parChTrans1D3" presStyleIdx="1" presStyleCnt="5"/>
      <dgm:spPr/>
    </dgm:pt>
    <dgm:pt modelId="{2265A8F3-06E4-4FA2-A046-702B8E32B754}" type="pres">
      <dgm:prSet presAssocID="{6EC0AB82-2D50-4131-9442-04D6E6D1EF5D}" presName="connTx" presStyleLbl="parChTrans1D3" presStyleIdx="1" presStyleCnt="5"/>
      <dgm:spPr/>
    </dgm:pt>
    <dgm:pt modelId="{87DCB845-D8DB-4D07-8BAD-9449FBC54C1D}" type="pres">
      <dgm:prSet presAssocID="{58704BFF-DFDA-4F6F-A1B3-DE27FA5827BB}" presName="root2" presStyleCnt="0"/>
      <dgm:spPr/>
    </dgm:pt>
    <dgm:pt modelId="{4E168F52-EE97-4997-99AD-67A7DC9F9BAC}" type="pres">
      <dgm:prSet presAssocID="{58704BFF-DFDA-4F6F-A1B3-DE27FA5827BB}" presName="LevelTwoTextNode" presStyleLbl="node3" presStyleIdx="1" presStyleCnt="5" custScaleX="83010" custScaleY="55568" custLinFactNeighborY="-33564">
        <dgm:presLayoutVars>
          <dgm:chPref val="3"/>
        </dgm:presLayoutVars>
      </dgm:prSet>
      <dgm:spPr/>
    </dgm:pt>
    <dgm:pt modelId="{2B132F9F-6ED6-4B8A-8E06-ADBA45C419E8}" type="pres">
      <dgm:prSet presAssocID="{58704BFF-DFDA-4F6F-A1B3-DE27FA5827BB}" presName="level3hierChild" presStyleCnt="0"/>
      <dgm:spPr/>
    </dgm:pt>
    <dgm:pt modelId="{236E21F3-472A-43EC-B1B0-1454A5925054}" type="pres">
      <dgm:prSet presAssocID="{18E5C7C3-D66B-4A12-BDBF-6B7B8498E648}" presName="conn2-1" presStyleLbl="parChTrans1D3" presStyleIdx="2" presStyleCnt="5"/>
      <dgm:spPr/>
    </dgm:pt>
    <dgm:pt modelId="{F5151E7D-119C-4A2A-8E20-688319C67469}" type="pres">
      <dgm:prSet presAssocID="{18E5C7C3-D66B-4A12-BDBF-6B7B8498E648}" presName="connTx" presStyleLbl="parChTrans1D3" presStyleIdx="2" presStyleCnt="5"/>
      <dgm:spPr/>
    </dgm:pt>
    <dgm:pt modelId="{1005F096-70F8-4115-8922-1169A5693475}" type="pres">
      <dgm:prSet presAssocID="{D942F344-486D-420B-9F4A-76E1885209BF}" presName="root2" presStyleCnt="0"/>
      <dgm:spPr/>
    </dgm:pt>
    <dgm:pt modelId="{7A2AB4D7-C8B9-40D0-9EF8-BB4E58AB2BD9}" type="pres">
      <dgm:prSet presAssocID="{D942F344-486D-420B-9F4A-76E1885209BF}" presName="LevelTwoTextNode" presStyleLbl="node3" presStyleIdx="2" presStyleCnt="5" custScaleX="87498" custScaleY="74045" custLinFactNeighborX="-3224" custLinFactNeighborY="-33564">
        <dgm:presLayoutVars>
          <dgm:chPref val="3"/>
        </dgm:presLayoutVars>
      </dgm:prSet>
      <dgm:spPr/>
    </dgm:pt>
    <dgm:pt modelId="{CD0BB8D1-480A-4B8F-B6B7-AF6C454BB562}" type="pres">
      <dgm:prSet presAssocID="{D942F344-486D-420B-9F4A-76E1885209BF}" presName="level3hierChild" presStyleCnt="0"/>
      <dgm:spPr/>
    </dgm:pt>
    <dgm:pt modelId="{4E7B55B2-3ED4-40B9-8FF7-F38BBCEF452C}" type="pres">
      <dgm:prSet presAssocID="{3966CD34-92C3-4F8E-BAA4-E994086B8749}" presName="root1" presStyleCnt="0"/>
      <dgm:spPr/>
    </dgm:pt>
    <dgm:pt modelId="{D6516DE8-7541-4460-B7A7-7EA6D4920E2C}" type="pres">
      <dgm:prSet presAssocID="{3966CD34-92C3-4F8E-BAA4-E994086B8749}" presName="LevelOneTextNode" presStyleLbl="node0" presStyleIdx="1" presStyleCnt="2" custScaleX="84760" custScaleY="53506">
        <dgm:presLayoutVars>
          <dgm:chPref val="3"/>
        </dgm:presLayoutVars>
      </dgm:prSet>
      <dgm:spPr/>
    </dgm:pt>
    <dgm:pt modelId="{4A13CCF2-885B-4349-9163-790F60F19140}" type="pres">
      <dgm:prSet presAssocID="{3966CD34-92C3-4F8E-BAA4-E994086B8749}" presName="level2hierChild" presStyleCnt="0"/>
      <dgm:spPr/>
    </dgm:pt>
    <dgm:pt modelId="{A1D517F3-3FC9-4096-BF55-7335651FAA3C}" type="pres">
      <dgm:prSet presAssocID="{BA4E0D5B-B6FD-43E1-BB66-25A12B6A54CE}" presName="conn2-1" presStyleLbl="parChTrans1D2" presStyleIdx="1" presStyleCnt="2"/>
      <dgm:spPr/>
    </dgm:pt>
    <dgm:pt modelId="{750E9C88-6E07-442E-A7C1-3041231F03F8}" type="pres">
      <dgm:prSet presAssocID="{BA4E0D5B-B6FD-43E1-BB66-25A12B6A54CE}" presName="connTx" presStyleLbl="parChTrans1D2" presStyleIdx="1" presStyleCnt="2"/>
      <dgm:spPr/>
    </dgm:pt>
    <dgm:pt modelId="{2ACAF71B-DD64-47FB-9D07-BE2146A24B2D}" type="pres">
      <dgm:prSet presAssocID="{C7B95D6A-1B05-4DA4-8C10-8AD9BF2456B7}" presName="root2" presStyleCnt="0"/>
      <dgm:spPr/>
    </dgm:pt>
    <dgm:pt modelId="{7189A6A9-086A-4394-997A-DA086D4C6482}" type="pres">
      <dgm:prSet presAssocID="{C7B95D6A-1B05-4DA4-8C10-8AD9BF2456B7}" presName="LevelTwoTextNode" presStyleLbl="node2" presStyleIdx="1" presStyleCnt="2" custScaleX="69040" custScaleY="54116" custLinFactNeighborX="-12126">
        <dgm:presLayoutVars>
          <dgm:chPref val="3"/>
        </dgm:presLayoutVars>
      </dgm:prSet>
      <dgm:spPr/>
    </dgm:pt>
    <dgm:pt modelId="{A58ED4F1-C6CF-464C-B7A0-4C150D65AEFC}" type="pres">
      <dgm:prSet presAssocID="{C7B95D6A-1B05-4DA4-8C10-8AD9BF2456B7}" presName="level3hierChild" presStyleCnt="0"/>
      <dgm:spPr/>
    </dgm:pt>
    <dgm:pt modelId="{BB6CE0F2-1380-430A-A7A5-708AECA215DD}" type="pres">
      <dgm:prSet presAssocID="{4E27513D-5FD5-4EFE-A4CE-C7BB9FCAD40D}" presName="conn2-1" presStyleLbl="parChTrans1D3" presStyleIdx="3" presStyleCnt="5"/>
      <dgm:spPr/>
    </dgm:pt>
    <dgm:pt modelId="{65C98E5F-3C76-41DF-BDEF-68261A9E7993}" type="pres">
      <dgm:prSet presAssocID="{4E27513D-5FD5-4EFE-A4CE-C7BB9FCAD40D}" presName="connTx" presStyleLbl="parChTrans1D3" presStyleIdx="3" presStyleCnt="5"/>
      <dgm:spPr/>
    </dgm:pt>
    <dgm:pt modelId="{358E4C7F-39F3-402B-98CE-02B23E8A4CCF}" type="pres">
      <dgm:prSet presAssocID="{A046D8A7-350D-4A94-9A56-7AFDF8C44455}" presName="root2" presStyleCnt="0"/>
      <dgm:spPr/>
    </dgm:pt>
    <dgm:pt modelId="{BB7F121A-8639-4584-A78C-E6BAB7740F17}" type="pres">
      <dgm:prSet presAssocID="{A046D8A7-350D-4A94-9A56-7AFDF8C44455}" presName="LevelTwoTextNode" presStyleLbl="node3" presStyleIdx="3" presStyleCnt="5" custScaleX="84817" custScaleY="53712">
        <dgm:presLayoutVars>
          <dgm:chPref val="3"/>
        </dgm:presLayoutVars>
      </dgm:prSet>
      <dgm:spPr/>
    </dgm:pt>
    <dgm:pt modelId="{DED7EAEA-09EF-4233-95A2-BA41ACBFBFE5}" type="pres">
      <dgm:prSet presAssocID="{A046D8A7-350D-4A94-9A56-7AFDF8C44455}" presName="level3hierChild" presStyleCnt="0"/>
      <dgm:spPr/>
    </dgm:pt>
    <dgm:pt modelId="{FAC9ABAC-2A98-4222-9069-90259D79ACD4}" type="pres">
      <dgm:prSet presAssocID="{8DF562B2-EF45-40E0-B829-B9BE8F4A11B9}" presName="conn2-1" presStyleLbl="parChTrans1D3" presStyleIdx="4" presStyleCnt="5"/>
      <dgm:spPr/>
    </dgm:pt>
    <dgm:pt modelId="{2567E21E-367F-4ACB-8BA9-77569EA73B02}" type="pres">
      <dgm:prSet presAssocID="{8DF562B2-EF45-40E0-B829-B9BE8F4A11B9}" presName="connTx" presStyleLbl="parChTrans1D3" presStyleIdx="4" presStyleCnt="5"/>
      <dgm:spPr/>
    </dgm:pt>
    <dgm:pt modelId="{A20AA1E9-934B-4C6B-A590-938719509F81}" type="pres">
      <dgm:prSet presAssocID="{535592E9-EEC3-48DC-B3A3-62F984843D82}" presName="root2" presStyleCnt="0"/>
      <dgm:spPr/>
    </dgm:pt>
    <dgm:pt modelId="{69496EAC-85B7-45C6-8AC3-6C43D9FC9907}" type="pres">
      <dgm:prSet presAssocID="{535592E9-EEC3-48DC-B3A3-62F984843D82}" presName="LevelTwoTextNode" presStyleLbl="node3" presStyleIdx="4" presStyleCnt="5" custScaleY="82457" custLinFactNeighborX="-6036" custLinFactNeighborY="-644">
        <dgm:presLayoutVars>
          <dgm:chPref val="3"/>
        </dgm:presLayoutVars>
      </dgm:prSet>
      <dgm:spPr/>
    </dgm:pt>
    <dgm:pt modelId="{4FA9F808-D6FC-4D9F-B3DD-2733A543CA94}" type="pres">
      <dgm:prSet presAssocID="{535592E9-EEC3-48DC-B3A3-62F984843D82}" presName="level3hierChild" presStyleCnt="0"/>
      <dgm:spPr/>
    </dgm:pt>
  </dgm:ptLst>
  <dgm:cxnLst>
    <dgm:cxn modelId="{47E68800-54BB-4841-B12A-61A01C832F53}" type="presOf" srcId="{3343FDC0-43D5-4673-88D3-A22C504520A4}" destId="{CBE46249-FE54-477B-AFD2-CF41EBBE4A52}" srcOrd="0" destOrd="0" presId="urn:microsoft.com/office/officeart/2005/8/layout/hierarchy2"/>
    <dgm:cxn modelId="{15EADA04-28E1-40AC-8ABD-635A16BF12C6}" srcId="{3966CD34-92C3-4F8E-BAA4-E994086B8749}" destId="{C7B95D6A-1B05-4DA4-8C10-8AD9BF2456B7}" srcOrd="0" destOrd="0" parTransId="{BA4E0D5B-B6FD-43E1-BB66-25A12B6A54CE}" sibTransId="{E8B48FE6-5D0F-4942-9A27-8D8339493208}"/>
    <dgm:cxn modelId="{13D98C0D-EB41-4A98-AEB6-CF63B8C946F9}" type="presOf" srcId="{A046D8A7-350D-4A94-9A56-7AFDF8C44455}" destId="{BB7F121A-8639-4584-A78C-E6BAB7740F17}" srcOrd="0" destOrd="0" presId="urn:microsoft.com/office/officeart/2005/8/layout/hierarchy2"/>
    <dgm:cxn modelId="{AB86750E-E44F-481E-8467-50C9E4FDD3E5}" type="presOf" srcId="{0195B14A-B3D9-4A8E-815F-78C7BA295A93}" destId="{93D2433E-C741-4934-A37E-0F434AE191C1}" srcOrd="0" destOrd="0" presId="urn:microsoft.com/office/officeart/2005/8/layout/hierarchy2"/>
    <dgm:cxn modelId="{E5B30D11-A641-40A6-B63D-26C135D59B5D}" type="presOf" srcId="{3966CD34-92C3-4F8E-BAA4-E994086B8749}" destId="{D6516DE8-7541-4460-B7A7-7EA6D4920E2C}" srcOrd="0" destOrd="0" presId="urn:microsoft.com/office/officeart/2005/8/layout/hierarchy2"/>
    <dgm:cxn modelId="{DEE4DA1B-E4F5-4700-9694-FA82F2995D81}" type="presOf" srcId="{535592E9-EEC3-48DC-B3A3-62F984843D82}" destId="{69496EAC-85B7-45C6-8AC3-6C43D9FC9907}" srcOrd="0" destOrd="0" presId="urn:microsoft.com/office/officeart/2005/8/layout/hierarchy2"/>
    <dgm:cxn modelId="{6480B829-93E5-4042-9238-F8303E74C7C2}" type="presOf" srcId="{58704BFF-DFDA-4F6F-A1B3-DE27FA5827BB}" destId="{4E168F52-EE97-4997-99AD-67A7DC9F9BAC}" srcOrd="0" destOrd="0" presId="urn:microsoft.com/office/officeart/2005/8/layout/hierarchy2"/>
    <dgm:cxn modelId="{C01AC52A-C030-4407-A90A-A76D443D2E22}" srcId="{3343FDC0-43D5-4673-88D3-A22C504520A4}" destId="{F64A60AF-979C-4970-9A31-B7187EE500E6}" srcOrd="0" destOrd="0" parTransId="{0195B14A-B3D9-4A8E-815F-78C7BA295A93}" sibTransId="{899E83B3-B64C-44EE-AC8C-454F4699C4EC}"/>
    <dgm:cxn modelId="{673CC22C-D807-42CC-8448-B23C8947089D}" srcId="{C7B95D6A-1B05-4DA4-8C10-8AD9BF2456B7}" destId="{A046D8A7-350D-4A94-9A56-7AFDF8C44455}" srcOrd="0" destOrd="0" parTransId="{4E27513D-5FD5-4EFE-A4CE-C7BB9FCAD40D}" sibTransId="{8EFBC4CE-E971-42DB-91AE-4669CA981FCC}"/>
    <dgm:cxn modelId="{A03E1538-B158-440B-900A-F26A73724DF6}" type="presOf" srcId="{0195B14A-B3D9-4A8E-815F-78C7BA295A93}" destId="{8976567E-8C3B-48B7-A1D2-37D06EE2A0C7}" srcOrd="1" destOrd="0" presId="urn:microsoft.com/office/officeart/2005/8/layout/hierarchy2"/>
    <dgm:cxn modelId="{3A407261-2CBB-41B9-A7FD-8D917A331E49}" srcId="{063B8D07-BF60-4D3C-ADBE-55DB3521F892}" destId="{3966CD34-92C3-4F8E-BAA4-E994086B8749}" srcOrd="1" destOrd="0" parTransId="{66C8B35E-2C97-4B91-9E15-D414AE05FD05}" sibTransId="{B054D1C2-C700-45DB-AC5D-3A85D0E60A41}"/>
    <dgm:cxn modelId="{A6BD3F47-781D-4BD9-8C24-9AAE4A0A120B}" type="presOf" srcId="{063B8D07-BF60-4D3C-ADBE-55DB3521F892}" destId="{E306BFDC-E475-40F7-A5CC-BF151AEF0C8F}" srcOrd="0" destOrd="0" presId="urn:microsoft.com/office/officeart/2005/8/layout/hierarchy2"/>
    <dgm:cxn modelId="{34534750-F6DD-4956-8B45-D5ACF32F21E1}" type="presOf" srcId="{6EC0AB82-2D50-4131-9442-04D6E6D1EF5D}" destId="{2265A8F3-06E4-4FA2-A046-702B8E32B754}" srcOrd="1" destOrd="0" presId="urn:microsoft.com/office/officeart/2005/8/layout/hierarchy2"/>
    <dgm:cxn modelId="{20B6FD54-A9B7-47E3-9D55-31F29BE6BD49}" type="presOf" srcId="{F64A60AF-979C-4970-9A31-B7187EE500E6}" destId="{6D661760-AA18-48B7-8512-3F0E5832F849}" srcOrd="0" destOrd="0" presId="urn:microsoft.com/office/officeart/2005/8/layout/hierarchy2"/>
    <dgm:cxn modelId="{BD19A075-7639-42E9-812E-03C07AD3999F}" type="presOf" srcId="{36641DDD-77AE-40DD-A435-B536AF8BBE80}" destId="{9D4A84F8-1140-422E-8DB4-B4E14BB960C4}" srcOrd="0" destOrd="0" presId="urn:microsoft.com/office/officeart/2005/8/layout/hierarchy2"/>
    <dgm:cxn modelId="{6A70755A-933A-4DEF-B08F-5D8587FD08DB}" type="presOf" srcId="{C7B95D6A-1B05-4DA4-8C10-8AD9BF2456B7}" destId="{7189A6A9-086A-4394-997A-DA086D4C6482}" srcOrd="0" destOrd="0" presId="urn:microsoft.com/office/officeart/2005/8/layout/hierarchy2"/>
    <dgm:cxn modelId="{61B85D83-FFBC-41E4-B977-64035ED7050D}" srcId="{063B8D07-BF60-4D3C-ADBE-55DB3521F892}" destId="{70C9BE07-999C-4F75-AB84-CB67D282EFE9}" srcOrd="0" destOrd="0" parTransId="{165A9505-9883-431A-B442-4C70C494DA72}" sibTransId="{4D935EC2-D332-4758-A33D-17C60E1CCBC8}"/>
    <dgm:cxn modelId="{5E5ACB85-D23B-4AD9-8E75-576B1DDDDEC7}" type="presOf" srcId="{D942F344-486D-420B-9F4A-76E1885209BF}" destId="{7A2AB4D7-C8B9-40D0-9EF8-BB4E58AB2BD9}" srcOrd="0" destOrd="0" presId="urn:microsoft.com/office/officeart/2005/8/layout/hierarchy2"/>
    <dgm:cxn modelId="{B756BF86-D098-40C3-A920-D7CE72537FA0}" srcId="{3343FDC0-43D5-4673-88D3-A22C504520A4}" destId="{D942F344-486D-420B-9F4A-76E1885209BF}" srcOrd="2" destOrd="0" parTransId="{18E5C7C3-D66B-4A12-BDBF-6B7B8498E648}" sibTransId="{38853D20-E787-4344-BCF8-E5E676E47FA0}"/>
    <dgm:cxn modelId="{3D0D6890-0419-4713-8CD0-989180A71266}" type="presOf" srcId="{18E5C7C3-D66B-4A12-BDBF-6B7B8498E648}" destId="{F5151E7D-119C-4A2A-8E20-688319C67469}" srcOrd="1" destOrd="0" presId="urn:microsoft.com/office/officeart/2005/8/layout/hierarchy2"/>
    <dgm:cxn modelId="{BA5B8E95-7895-4AA9-B60E-FAB3AC36433A}" type="presOf" srcId="{BA4E0D5B-B6FD-43E1-BB66-25A12B6A54CE}" destId="{A1D517F3-3FC9-4096-BF55-7335651FAA3C}" srcOrd="0" destOrd="0" presId="urn:microsoft.com/office/officeart/2005/8/layout/hierarchy2"/>
    <dgm:cxn modelId="{6874209A-EE86-4959-A830-099A1889C408}" srcId="{3343FDC0-43D5-4673-88D3-A22C504520A4}" destId="{58704BFF-DFDA-4F6F-A1B3-DE27FA5827BB}" srcOrd="1" destOrd="0" parTransId="{6EC0AB82-2D50-4131-9442-04D6E6D1EF5D}" sibTransId="{40C5AFCE-C1AE-4E74-8697-FE8E3A9B4986}"/>
    <dgm:cxn modelId="{C13C4E9B-760F-4545-A877-C0B878EA7D97}" type="presOf" srcId="{6EC0AB82-2D50-4131-9442-04D6E6D1EF5D}" destId="{251A5DA2-0B92-4012-BDB3-B7166A3D6FFB}" srcOrd="0" destOrd="0" presId="urn:microsoft.com/office/officeart/2005/8/layout/hierarchy2"/>
    <dgm:cxn modelId="{5C39D99C-1A20-4929-80E7-03BC34BB0282}" type="presOf" srcId="{4E27513D-5FD5-4EFE-A4CE-C7BB9FCAD40D}" destId="{BB6CE0F2-1380-430A-A7A5-708AECA215DD}" srcOrd="0" destOrd="0" presId="urn:microsoft.com/office/officeart/2005/8/layout/hierarchy2"/>
    <dgm:cxn modelId="{13395AA7-7ED4-4231-817E-F3D440E97D9C}" type="presOf" srcId="{BA4E0D5B-B6FD-43E1-BB66-25A12B6A54CE}" destId="{750E9C88-6E07-442E-A7C1-3041231F03F8}" srcOrd="1" destOrd="0" presId="urn:microsoft.com/office/officeart/2005/8/layout/hierarchy2"/>
    <dgm:cxn modelId="{B814F8B1-EA4E-4366-AF0D-9B68615E92CF}" type="presOf" srcId="{4E27513D-5FD5-4EFE-A4CE-C7BB9FCAD40D}" destId="{65C98E5F-3C76-41DF-BDEF-68261A9E7993}" srcOrd="1" destOrd="0" presId="urn:microsoft.com/office/officeart/2005/8/layout/hierarchy2"/>
    <dgm:cxn modelId="{D098ECB3-744B-49E6-85D7-DA6D61AA0020}" srcId="{C7B95D6A-1B05-4DA4-8C10-8AD9BF2456B7}" destId="{535592E9-EEC3-48DC-B3A3-62F984843D82}" srcOrd="1" destOrd="0" parTransId="{8DF562B2-EF45-40E0-B829-B9BE8F4A11B9}" sibTransId="{45A0E024-F517-4268-BBE4-49CAA1697C5A}"/>
    <dgm:cxn modelId="{74A8AEB4-F14B-454E-9A14-864CCCBE9A9D}" type="presOf" srcId="{36641DDD-77AE-40DD-A435-B536AF8BBE80}" destId="{BA2585E8-7617-4C36-9C39-BAF7E689782C}" srcOrd="1" destOrd="0" presId="urn:microsoft.com/office/officeart/2005/8/layout/hierarchy2"/>
    <dgm:cxn modelId="{F88E0CBA-A04D-4128-A2A5-D04220FF190C}" srcId="{70C9BE07-999C-4F75-AB84-CB67D282EFE9}" destId="{3343FDC0-43D5-4673-88D3-A22C504520A4}" srcOrd="0" destOrd="0" parTransId="{36641DDD-77AE-40DD-A435-B536AF8BBE80}" sibTransId="{47FB5A6A-2DE6-4BC3-B854-D853818CCCA2}"/>
    <dgm:cxn modelId="{B35FE5C4-79F4-459F-B14B-5958B5B34853}" type="presOf" srcId="{8DF562B2-EF45-40E0-B829-B9BE8F4A11B9}" destId="{FAC9ABAC-2A98-4222-9069-90259D79ACD4}" srcOrd="0" destOrd="0" presId="urn:microsoft.com/office/officeart/2005/8/layout/hierarchy2"/>
    <dgm:cxn modelId="{F14958DA-111A-407D-ABAF-7171140FBCEC}" type="presOf" srcId="{70C9BE07-999C-4F75-AB84-CB67D282EFE9}" destId="{E09BEC01-B9B2-49CA-993E-DAA7548EBCE4}" srcOrd="0" destOrd="0" presId="urn:microsoft.com/office/officeart/2005/8/layout/hierarchy2"/>
    <dgm:cxn modelId="{6EE307E5-3DD2-49E9-B3AD-ABD7B59551DF}" type="presOf" srcId="{18E5C7C3-D66B-4A12-BDBF-6B7B8498E648}" destId="{236E21F3-472A-43EC-B1B0-1454A5925054}" srcOrd="0" destOrd="0" presId="urn:microsoft.com/office/officeart/2005/8/layout/hierarchy2"/>
    <dgm:cxn modelId="{377A3AEC-C51D-43AB-AA46-9A63EF0CB84E}" type="presOf" srcId="{8DF562B2-EF45-40E0-B829-B9BE8F4A11B9}" destId="{2567E21E-367F-4ACB-8BA9-77569EA73B02}" srcOrd="1" destOrd="0" presId="urn:microsoft.com/office/officeart/2005/8/layout/hierarchy2"/>
    <dgm:cxn modelId="{5932459F-EC21-4E12-904A-06DCBC652D4D}" type="presParOf" srcId="{E306BFDC-E475-40F7-A5CC-BF151AEF0C8F}" destId="{082B0022-74A4-4212-A347-53030299CA8D}" srcOrd="0" destOrd="0" presId="urn:microsoft.com/office/officeart/2005/8/layout/hierarchy2"/>
    <dgm:cxn modelId="{2EEAEE33-AFD6-45B9-B8B2-D22A956D8770}" type="presParOf" srcId="{082B0022-74A4-4212-A347-53030299CA8D}" destId="{E09BEC01-B9B2-49CA-993E-DAA7548EBCE4}" srcOrd="0" destOrd="0" presId="urn:microsoft.com/office/officeart/2005/8/layout/hierarchy2"/>
    <dgm:cxn modelId="{5BEDC621-612A-4CB1-8A24-4F49418B3446}" type="presParOf" srcId="{082B0022-74A4-4212-A347-53030299CA8D}" destId="{58CA0025-B357-4B69-BA2A-F5CA5FFBC31B}" srcOrd="1" destOrd="0" presId="urn:microsoft.com/office/officeart/2005/8/layout/hierarchy2"/>
    <dgm:cxn modelId="{819753DE-6C6C-429E-8C34-043EC530A6D9}" type="presParOf" srcId="{58CA0025-B357-4B69-BA2A-F5CA5FFBC31B}" destId="{9D4A84F8-1140-422E-8DB4-B4E14BB960C4}" srcOrd="0" destOrd="0" presId="urn:microsoft.com/office/officeart/2005/8/layout/hierarchy2"/>
    <dgm:cxn modelId="{AE9EA262-0BA4-4F7F-8479-A67D359D301B}" type="presParOf" srcId="{9D4A84F8-1140-422E-8DB4-B4E14BB960C4}" destId="{BA2585E8-7617-4C36-9C39-BAF7E689782C}" srcOrd="0" destOrd="0" presId="urn:microsoft.com/office/officeart/2005/8/layout/hierarchy2"/>
    <dgm:cxn modelId="{D5D2A44A-0B73-46E5-8C46-B0A42621C5A7}" type="presParOf" srcId="{58CA0025-B357-4B69-BA2A-F5CA5FFBC31B}" destId="{E51850C2-119C-46B6-AF88-AC6F1A9AB751}" srcOrd="1" destOrd="0" presId="urn:microsoft.com/office/officeart/2005/8/layout/hierarchy2"/>
    <dgm:cxn modelId="{C838CBF3-C464-4965-80E1-7B945065A018}" type="presParOf" srcId="{E51850C2-119C-46B6-AF88-AC6F1A9AB751}" destId="{CBE46249-FE54-477B-AFD2-CF41EBBE4A52}" srcOrd="0" destOrd="0" presId="urn:microsoft.com/office/officeart/2005/8/layout/hierarchy2"/>
    <dgm:cxn modelId="{C8ABCD33-3D9E-427B-9186-4A11B850B47C}" type="presParOf" srcId="{E51850C2-119C-46B6-AF88-AC6F1A9AB751}" destId="{34FABA48-9907-4A82-A726-C1E6BB11CE00}" srcOrd="1" destOrd="0" presId="urn:microsoft.com/office/officeart/2005/8/layout/hierarchy2"/>
    <dgm:cxn modelId="{3BC2766B-F5C8-4E8F-81A7-ABA1B20A45B0}" type="presParOf" srcId="{34FABA48-9907-4A82-A726-C1E6BB11CE00}" destId="{93D2433E-C741-4934-A37E-0F434AE191C1}" srcOrd="0" destOrd="0" presId="urn:microsoft.com/office/officeart/2005/8/layout/hierarchy2"/>
    <dgm:cxn modelId="{4885B040-BEB0-47D6-9E64-FC8CC4B41CBF}" type="presParOf" srcId="{93D2433E-C741-4934-A37E-0F434AE191C1}" destId="{8976567E-8C3B-48B7-A1D2-37D06EE2A0C7}" srcOrd="0" destOrd="0" presId="urn:microsoft.com/office/officeart/2005/8/layout/hierarchy2"/>
    <dgm:cxn modelId="{946FEF30-0C5F-4061-85CA-8FACAF20E942}" type="presParOf" srcId="{34FABA48-9907-4A82-A726-C1E6BB11CE00}" destId="{B7040138-ADA8-4224-B440-559767E5FA8C}" srcOrd="1" destOrd="0" presId="urn:microsoft.com/office/officeart/2005/8/layout/hierarchy2"/>
    <dgm:cxn modelId="{3C82CC30-9593-4694-BA77-B8B33194E707}" type="presParOf" srcId="{B7040138-ADA8-4224-B440-559767E5FA8C}" destId="{6D661760-AA18-48B7-8512-3F0E5832F849}" srcOrd="0" destOrd="0" presId="urn:microsoft.com/office/officeart/2005/8/layout/hierarchy2"/>
    <dgm:cxn modelId="{5B9E7A2B-F270-48BF-8E7A-E08366934710}" type="presParOf" srcId="{B7040138-ADA8-4224-B440-559767E5FA8C}" destId="{119745FD-0225-4C0A-9183-EC99EAECB06E}" srcOrd="1" destOrd="0" presId="urn:microsoft.com/office/officeart/2005/8/layout/hierarchy2"/>
    <dgm:cxn modelId="{CAC86FA9-05E2-4723-853B-FF12814DA9AF}" type="presParOf" srcId="{34FABA48-9907-4A82-A726-C1E6BB11CE00}" destId="{251A5DA2-0B92-4012-BDB3-B7166A3D6FFB}" srcOrd="2" destOrd="0" presId="urn:microsoft.com/office/officeart/2005/8/layout/hierarchy2"/>
    <dgm:cxn modelId="{7CAD3539-7C1F-4A9F-B279-E15706DB82A1}" type="presParOf" srcId="{251A5DA2-0B92-4012-BDB3-B7166A3D6FFB}" destId="{2265A8F3-06E4-4FA2-A046-702B8E32B754}" srcOrd="0" destOrd="0" presId="urn:microsoft.com/office/officeart/2005/8/layout/hierarchy2"/>
    <dgm:cxn modelId="{BD25AB77-36F6-4E9C-B4BA-F62C1FB3C6D5}" type="presParOf" srcId="{34FABA48-9907-4A82-A726-C1E6BB11CE00}" destId="{87DCB845-D8DB-4D07-8BAD-9449FBC54C1D}" srcOrd="3" destOrd="0" presId="urn:microsoft.com/office/officeart/2005/8/layout/hierarchy2"/>
    <dgm:cxn modelId="{331E4D57-85F3-4217-BB93-80320EC6110D}" type="presParOf" srcId="{87DCB845-D8DB-4D07-8BAD-9449FBC54C1D}" destId="{4E168F52-EE97-4997-99AD-67A7DC9F9BAC}" srcOrd="0" destOrd="0" presId="urn:microsoft.com/office/officeart/2005/8/layout/hierarchy2"/>
    <dgm:cxn modelId="{355F9B03-81CA-4D66-A279-8E0E2A432575}" type="presParOf" srcId="{87DCB845-D8DB-4D07-8BAD-9449FBC54C1D}" destId="{2B132F9F-6ED6-4B8A-8E06-ADBA45C419E8}" srcOrd="1" destOrd="0" presId="urn:microsoft.com/office/officeart/2005/8/layout/hierarchy2"/>
    <dgm:cxn modelId="{0AA42BDD-960B-4DB8-B2DF-243BB00242CE}" type="presParOf" srcId="{34FABA48-9907-4A82-A726-C1E6BB11CE00}" destId="{236E21F3-472A-43EC-B1B0-1454A5925054}" srcOrd="4" destOrd="0" presId="urn:microsoft.com/office/officeart/2005/8/layout/hierarchy2"/>
    <dgm:cxn modelId="{F10CFD4D-A806-43A7-8570-E5BF65CC9B59}" type="presParOf" srcId="{236E21F3-472A-43EC-B1B0-1454A5925054}" destId="{F5151E7D-119C-4A2A-8E20-688319C67469}" srcOrd="0" destOrd="0" presId="urn:microsoft.com/office/officeart/2005/8/layout/hierarchy2"/>
    <dgm:cxn modelId="{A3347F12-B085-48DE-B4E0-FA1F542098D4}" type="presParOf" srcId="{34FABA48-9907-4A82-A726-C1E6BB11CE00}" destId="{1005F096-70F8-4115-8922-1169A5693475}" srcOrd="5" destOrd="0" presId="urn:microsoft.com/office/officeart/2005/8/layout/hierarchy2"/>
    <dgm:cxn modelId="{A651DD5F-6C08-4C99-82F3-55A2C8AF3897}" type="presParOf" srcId="{1005F096-70F8-4115-8922-1169A5693475}" destId="{7A2AB4D7-C8B9-40D0-9EF8-BB4E58AB2BD9}" srcOrd="0" destOrd="0" presId="urn:microsoft.com/office/officeart/2005/8/layout/hierarchy2"/>
    <dgm:cxn modelId="{42ADC27B-B570-4B1A-9D37-25CDB4DC86CA}" type="presParOf" srcId="{1005F096-70F8-4115-8922-1169A5693475}" destId="{CD0BB8D1-480A-4B8F-B6B7-AF6C454BB562}" srcOrd="1" destOrd="0" presId="urn:microsoft.com/office/officeart/2005/8/layout/hierarchy2"/>
    <dgm:cxn modelId="{22C6149E-A236-46CB-9DDB-21904619B791}" type="presParOf" srcId="{E306BFDC-E475-40F7-A5CC-BF151AEF0C8F}" destId="{4E7B55B2-3ED4-40B9-8FF7-F38BBCEF452C}" srcOrd="1" destOrd="0" presId="urn:microsoft.com/office/officeart/2005/8/layout/hierarchy2"/>
    <dgm:cxn modelId="{0195C879-742A-4B07-949F-26A4ADB2B81E}" type="presParOf" srcId="{4E7B55B2-3ED4-40B9-8FF7-F38BBCEF452C}" destId="{D6516DE8-7541-4460-B7A7-7EA6D4920E2C}" srcOrd="0" destOrd="0" presId="urn:microsoft.com/office/officeart/2005/8/layout/hierarchy2"/>
    <dgm:cxn modelId="{70FD8D3F-6E6F-45CD-9390-FA99157B5CFD}" type="presParOf" srcId="{4E7B55B2-3ED4-40B9-8FF7-F38BBCEF452C}" destId="{4A13CCF2-885B-4349-9163-790F60F19140}" srcOrd="1" destOrd="0" presId="urn:microsoft.com/office/officeart/2005/8/layout/hierarchy2"/>
    <dgm:cxn modelId="{CA4F873C-AE45-4E2C-BF62-EA8A47C32FDF}" type="presParOf" srcId="{4A13CCF2-885B-4349-9163-790F60F19140}" destId="{A1D517F3-3FC9-4096-BF55-7335651FAA3C}" srcOrd="0" destOrd="0" presId="urn:microsoft.com/office/officeart/2005/8/layout/hierarchy2"/>
    <dgm:cxn modelId="{8F099B4B-2341-4345-A863-D353002DF0E6}" type="presParOf" srcId="{A1D517F3-3FC9-4096-BF55-7335651FAA3C}" destId="{750E9C88-6E07-442E-A7C1-3041231F03F8}" srcOrd="0" destOrd="0" presId="urn:microsoft.com/office/officeart/2005/8/layout/hierarchy2"/>
    <dgm:cxn modelId="{C4A2E194-4E11-4363-9209-31F04D5D1506}" type="presParOf" srcId="{4A13CCF2-885B-4349-9163-790F60F19140}" destId="{2ACAF71B-DD64-47FB-9D07-BE2146A24B2D}" srcOrd="1" destOrd="0" presId="urn:microsoft.com/office/officeart/2005/8/layout/hierarchy2"/>
    <dgm:cxn modelId="{E520C805-3A5F-4400-8980-99FD344847B2}" type="presParOf" srcId="{2ACAF71B-DD64-47FB-9D07-BE2146A24B2D}" destId="{7189A6A9-086A-4394-997A-DA086D4C6482}" srcOrd="0" destOrd="0" presId="urn:microsoft.com/office/officeart/2005/8/layout/hierarchy2"/>
    <dgm:cxn modelId="{6B52F42A-8275-4958-818E-174D278E8D1A}" type="presParOf" srcId="{2ACAF71B-DD64-47FB-9D07-BE2146A24B2D}" destId="{A58ED4F1-C6CF-464C-B7A0-4C150D65AEFC}" srcOrd="1" destOrd="0" presId="urn:microsoft.com/office/officeart/2005/8/layout/hierarchy2"/>
    <dgm:cxn modelId="{977FAF70-93A2-4721-9568-6D3D68758822}" type="presParOf" srcId="{A58ED4F1-C6CF-464C-B7A0-4C150D65AEFC}" destId="{BB6CE0F2-1380-430A-A7A5-708AECA215DD}" srcOrd="0" destOrd="0" presId="urn:microsoft.com/office/officeart/2005/8/layout/hierarchy2"/>
    <dgm:cxn modelId="{79D8E85A-839E-4298-B558-7B602DA85E2C}" type="presParOf" srcId="{BB6CE0F2-1380-430A-A7A5-708AECA215DD}" destId="{65C98E5F-3C76-41DF-BDEF-68261A9E7993}" srcOrd="0" destOrd="0" presId="urn:microsoft.com/office/officeart/2005/8/layout/hierarchy2"/>
    <dgm:cxn modelId="{FBA2564C-12AB-427F-BC29-1DDAB8C3FB14}" type="presParOf" srcId="{A58ED4F1-C6CF-464C-B7A0-4C150D65AEFC}" destId="{358E4C7F-39F3-402B-98CE-02B23E8A4CCF}" srcOrd="1" destOrd="0" presId="urn:microsoft.com/office/officeart/2005/8/layout/hierarchy2"/>
    <dgm:cxn modelId="{AABC431E-F4A8-4777-8615-E6037A1A2EF7}" type="presParOf" srcId="{358E4C7F-39F3-402B-98CE-02B23E8A4CCF}" destId="{BB7F121A-8639-4584-A78C-E6BAB7740F17}" srcOrd="0" destOrd="0" presId="urn:microsoft.com/office/officeart/2005/8/layout/hierarchy2"/>
    <dgm:cxn modelId="{27593831-F2A1-4307-8C8E-E60DBEE1CB98}" type="presParOf" srcId="{358E4C7F-39F3-402B-98CE-02B23E8A4CCF}" destId="{DED7EAEA-09EF-4233-95A2-BA41ACBFBFE5}" srcOrd="1" destOrd="0" presId="urn:microsoft.com/office/officeart/2005/8/layout/hierarchy2"/>
    <dgm:cxn modelId="{1FF487F8-2336-4740-886F-5028A2EFDA24}" type="presParOf" srcId="{A58ED4F1-C6CF-464C-B7A0-4C150D65AEFC}" destId="{FAC9ABAC-2A98-4222-9069-90259D79ACD4}" srcOrd="2" destOrd="0" presId="urn:microsoft.com/office/officeart/2005/8/layout/hierarchy2"/>
    <dgm:cxn modelId="{DEDE7A61-397B-4B01-B4E1-59DFCD1A910F}" type="presParOf" srcId="{FAC9ABAC-2A98-4222-9069-90259D79ACD4}" destId="{2567E21E-367F-4ACB-8BA9-77569EA73B02}" srcOrd="0" destOrd="0" presId="urn:microsoft.com/office/officeart/2005/8/layout/hierarchy2"/>
    <dgm:cxn modelId="{5FBB98DD-CF78-4F99-9787-CADF395EFA60}" type="presParOf" srcId="{A58ED4F1-C6CF-464C-B7A0-4C150D65AEFC}" destId="{A20AA1E9-934B-4C6B-A590-938719509F81}" srcOrd="3" destOrd="0" presId="urn:microsoft.com/office/officeart/2005/8/layout/hierarchy2"/>
    <dgm:cxn modelId="{F40B5DF7-EC69-4F54-A568-2A2E52A780C7}" type="presParOf" srcId="{A20AA1E9-934B-4C6B-A590-938719509F81}" destId="{69496EAC-85B7-45C6-8AC3-6C43D9FC9907}" srcOrd="0" destOrd="0" presId="urn:microsoft.com/office/officeart/2005/8/layout/hierarchy2"/>
    <dgm:cxn modelId="{FCA7B2DB-AE7C-454F-B1EE-5D133DA5C63C}" type="presParOf" srcId="{A20AA1E9-934B-4C6B-A590-938719509F81}" destId="{4FA9F808-D6FC-4D9F-B3DD-2733A543CA9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63B8D07-BF60-4D3C-ADBE-55DB3521F892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3343FDC0-43D5-4673-88D3-A22C504520A4}">
      <dgm:prSet custT="1"/>
      <dgm:spPr/>
      <dgm:t>
        <a:bodyPr/>
        <a:lstStyle/>
        <a:p>
          <a:pPr algn="ctr"/>
          <a:r>
            <a:rPr lang="it-IT" sz="2000" b="1" dirty="0"/>
            <a:t>fly</a:t>
          </a:r>
          <a:r>
            <a:rPr lang="it-IT" sz="2000" dirty="0"/>
            <a:t>()</a:t>
          </a:r>
        </a:p>
      </dgm:t>
    </dgm:pt>
    <dgm:pt modelId="{36641DDD-77AE-40DD-A435-B536AF8BBE80}" type="parTrans" cxnId="{F88E0CBA-A04D-4128-A2A5-D04220FF190C}">
      <dgm:prSet/>
      <dgm:spPr/>
      <dgm:t>
        <a:bodyPr/>
        <a:lstStyle/>
        <a:p>
          <a:endParaRPr lang="it-IT"/>
        </a:p>
      </dgm:t>
    </dgm:pt>
    <dgm:pt modelId="{47FB5A6A-2DE6-4BC3-B854-D853818CCCA2}" type="sibTrans" cxnId="{F88E0CBA-A04D-4128-A2A5-D04220FF190C}">
      <dgm:prSet/>
      <dgm:spPr/>
      <dgm:t>
        <a:bodyPr/>
        <a:lstStyle/>
        <a:p>
          <a:endParaRPr lang="it-IT"/>
        </a:p>
      </dgm:t>
    </dgm:pt>
    <dgm:pt modelId="{3966CD34-92C3-4F8E-BAA4-E994086B8749}">
      <dgm:prSet custT="1"/>
      <dgm:spPr/>
      <dgm:t>
        <a:bodyPr/>
        <a:lstStyle/>
        <a:p>
          <a:r>
            <a:rPr lang="it-IT" sz="2000" b="0" i="0" baseline="0" dirty="0"/>
            <a:t>Modulo di esempio per l’utente</a:t>
          </a:r>
          <a:endParaRPr lang="it-IT" sz="2000" b="1" dirty="0"/>
        </a:p>
      </dgm:t>
    </dgm:pt>
    <dgm:pt modelId="{66C8B35E-2C97-4B91-9E15-D414AE05FD05}" type="parTrans" cxnId="{3A407261-2CBB-41B9-A7FD-8D917A331E49}">
      <dgm:prSet/>
      <dgm:spPr/>
      <dgm:t>
        <a:bodyPr/>
        <a:lstStyle/>
        <a:p>
          <a:endParaRPr lang="it-IT"/>
        </a:p>
      </dgm:t>
    </dgm:pt>
    <dgm:pt modelId="{B054D1C2-C700-45DB-AC5D-3A85D0E60A41}" type="sibTrans" cxnId="{3A407261-2CBB-41B9-A7FD-8D917A331E49}">
      <dgm:prSet/>
      <dgm:spPr/>
      <dgm:t>
        <a:bodyPr/>
        <a:lstStyle/>
        <a:p>
          <a:endParaRPr lang="it-IT"/>
        </a:p>
      </dgm:t>
    </dgm:pt>
    <dgm:pt modelId="{70C9BE07-999C-4F75-AB84-CB67D282EFE9}">
      <dgm:prSet custT="1"/>
      <dgm:spPr/>
      <dgm:t>
        <a:bodyPr/>
        <a:lstStyle/>
        <a:p>
          <a:r>
            <a:rPr lang="it-IT" sz="2000" b="0" i="0" baseline="0" dirty="0"/>
            <a:t>Modulo principale dell’SDK</a:t>
          </a:r>
          <a:endParaRPr lang="it-IT" sz="2000" b="1" dirty="0"/>
        </a:p>
      </dgm:t>
    </dgm:pt>
    <dgm:pt modelId="{4D935EC2-D332-4758-A33D-17C60E1CCBC8}" type="sibTrans" cxnId="{61B85D83-FFBC-41E4-B977-64035ED7050D}">
      <dgm:prSet/>
      <dgm:spPr/>
      <dgm:t>
        <a:bodyPr/>
        <a:lstStyle/>
        <a:p>
          <a:endParaRPr lang="it-IT"/>
        </a:p>
      </dgm:t>
    </dgm:pt>
    <dgm:pt modelId="{165A9505-9883-431A-B442-4C70C494DA72}" type="parTrans" cxnId="{61B85D83-FFBC-41E4-B977-64035ED7050D}">
      <dgm:prSet/>
      <dgm:spPr/>
      <dgm:t>
        <a:bodyPr/>
        <a:lstStyle/>
        <a:p>
          <a:endParaRPr lang="it-IT"/>
        </a:p>
      </dgm:t>
    </dgm:pt>
    <dgm:pt modelId="{F64A60AF-979C-4970-9A31-B7187EE500E6}">
      <dgm:prSet custT="1"/>
      <dgm:spPr/>
      <dgm:t>
        <a:bodyPr/>
        <a:lstStyle/>
        <a:p>
          <a:pPr algn="ctr"/>
          <a:r>
            <a:rPr lang="it-IT" sz="1600" b="0" dirty="0"/>
            <a:t>Istanzia oggetto di classe Service</a:t>
          </a:r>
          <a:endParaRPr lang="it-IT" sz="1600" dirty="0"/>
        </a:p>
      </dgm:t>
    </dgm:pt>
    <dgm:pt modelId="{0195B14A-B3D9-4A8E-815F-78C7BA295A93}" type="parTrans" cxnId="{C01AC52A-C030-4407-A90A-A76D443D2E22}">
      <dgm:prSet/>
      <dgm:spPr/>
      <dgm:t>
        <a:bodyPr/>
        <a:lstStyle/>
        <a:p>
          <a:endParaRPr lang="it-IT"/>
        </a:p>
      </dgm:t>
    </dgm:pt>
    <dgm:pt modelId="{899E83B3-B64C-44EE-AC8C-454F4699C4EC}" type="sibTrans" cxnId="{C01AC52A-C030-4407-A90A-A76D443D2E22}">
      <dgm:prSet/>
      <dgm:spPr/>
      <dgm:t>
        <a:bodyPr/>
        <a:lstStyle/>
        <a:p>
          <a:endParaRPr lang="it-IT"/>
        </a:p>
      </dgm:t>
    </dgm:pt>
    <dgm:pt modelId="{58704BFF-DFDA-4F6F-A1B3-DE27FA5827BB}">
      <dgm:prSet custT="1"/>
      <dgm:spPr/>
      <dgm:t>
        <a:bodyPr/>
        <a:lstStyle/>
        <a:p>
          <a:pPr algn="ctr"/>
          <a:r>
            <a:rPr lang="it-IT" sz="1600" dirty="0"/>
            <a:t>Chiama il metodo </a:t>
          </a:r>
          <a:r>
            <a:rPr lang="it-IT" sz="1600" dirty="0" err="1"/>
            <a:t>listen</a:t>
          </a:r>
          <a:r>
            <a:rPr lang="it-IT" sz="1600" dirty="0"/>
            <a:t> dell’oggetto</a:t>
          </a:r>
        </a:p>
      </dgm:t>
    </dgm:pt>
    <dgm:pt modelId="{6EC0AB82-2D50-4131-9442-04D6E6D1EF5D}" type="parTrans" cxnId="{6874209A-EE86-4959-A830-099A1889C408}">
      <dgm:prSet/>
      <dgm:spPr/>
      <dgm:t>
        <a:bodyPr/>
        <a:lstStyle/>
        <a:p>
          <a:endParaRPr lang="it-IT"/>
        </a:p>
      </dgm:t>
    </dgm:pt>
    <dgm:pt modelId="{40C5AFCE-C1AE-4E74-8697-FE8E3A9B4986}" type="sibTrans" cxnId="{6874209A-EE86-4959-A830-099A1889C408}">
      <dgm:prSet/>
      <dgm:spPr/>
      <dgm:t>
        <a:bodyPr/>
        <a:lstStyle/>
        <a:p>
          <a:endParaRPr lang="it-IT"/>
        </a:p>
      </dgm:t>
    </dgm:pt>
    <dgm:pt modelId="{C7B95D6A-1B05-4DA4-8C10-8AD9BF2456B7}">
      <dgm:prSet custT="1"/>
      <dgm:spPr/>
      <dgm:t>
        <a:bodyPr/>
        <a:lstStyle/>
        <a:p>
          <a:r>
            <a:rPr lang="it-IT" sz="2000" b="1" dirty="0"/>
            <a:t>main()</a:t>
          </a:r>
        </a:p>
      </dgm:t>
    </dgm:pt>
    <dgm:pt modelId="{BA4E0D5B-B6FD-43E1-BB66-25A12B6A54CE}" type="parTrans" cxnId="{15EADA04-28E1-40AC-8ABD-635A16BF12C6}">
      <dgm:prSet/>
      <dgm:spPr/>
      <dgm:t>
        <a:bodyPr/>
        <a:lstStyle/>
        <a:p>
          <a:endParaRPr lang="it-IT"/>
        </a:p>
      </dgm:t>
    </dgm:pt>
    <dgm:pt modelId="{E8B48FE6-5D0F-4942-9A27-8D8339493208}" type="sibTrans" cxnId="{15EADA04-28E1-40AC-8ABD-635A16BF12C6}">
      <dgm:prSet/>
      <dgm:spPr/>
      <dgm:t>
        <a:bodyPr/>
        <a:lstStyle/>
        <a:p>
          <a:endParaRPr lang="it-IT"/>
        </a:p>
      </dgm:t>
    </dgm:pt>
    <dgm:pt modelId="{A046D8A7-350D-4A94-9A56-7AFDF8C44455}">
      <dgm:prSet custT="1"/>
      <dgm:spPr/>
      <dgm:t>
        <a:bodyPr/>
        <a:lstStyle/>
        <a:p>
          <a:r>
            <a:rPr lang="it-IT" sz="1600" b="0" dirty="0"/>
            <a:t>Chiama la funzione </a:t>
          </a:r>
          <a:r>
            <a:rPr lang="it-IT" sz="1600" b="0" dirty="0" err="1"/>
            <a:t>app.main</a:t>
          </a:r>
          <a:r>
            <a:rPr lang="it-IT" sz="1600" b="0" dirty="0"/>
            <a:t>(), passando gli eventuali parametri</a:t>
          </a:r>
        </a:p>
      </dgm:t>
    </dgm:pt>
    <dgm:pt modelId="{4E27513D-5FD5-4EFE-A4CE-C7BB9FCAD40D}" type="parTrans" cxnId="{673CC22C-D807-42CC-8448-B23C8947089D}">
      <dgm:prSet/>
      <dgm:spPr/>
      <dgm:t>
        <a:bodyPr/>
        <a:lstStyle/>
        <a:p>
          <a:endParaRPr lang="it-IT"/>
        </a:p>
      </dgm:t>
    </dgm:pt>
    <dgm:pt modelId="{8EFBC4CE-E971-42DB-91AE-4669CA981FCC}" type="sibTrans" cxnId="{673CC22C-D807-42CC-8448-B23C8947089D}">
      <dgm:prSet/>
      <dgm:spPr/>
      <dgm:t>
        <a:bodyPr/>
        <a:lstStyle/>
        <a:p>
          <a:endParaRPr lang="it-IT"/>
        </a:p>
      </dgm:t>
    </dgm:pt>
    <dgm:pt modelId="{8E60F176-5741-46BF-8602-95A294917166}">
      <dgm:prSet custT="1"/>
      <dgm:spPr/>
      <dgm:t>
        <a:bodyPr/>
        <a:lstStyle/>
        <a:p>
          <a:pPr algn="ctr"/>
          <a:r>
            <a:rPr lang="it-IT" sz="2000" b="1" dirty="0"/>
            <a:t>main</a:t>
          </a:r>
          <a:r>
            <a:rPr lang="it-IT" sz="2000" dirty="0"/>
            <a:t>()</a:t>
          </a:r>
        </a:p>
      </dgm:t>
    </dgm:pt>
    <dgm:pt modelId="{D581F25D-4416-4CC3-8CE4-FBD2DB95CB69}" type="parTrans" cxnId="{1FE48A9A-0CC4-49BC-9F73-ECEEB47EC76A}">
      <dgm:prSet/>
      <dgm:spPr/>
      <dgm:t>
        <a:bodyPr/>
        <a:lstStyle/>
        <a:p>
          <a:endParaRPr lang="it-IT"/>
        </a:p>
      </dgm:t>
    </dgm:pt>
    <dgm:pt modelId="{A48C1AA1-378F-4F1E-8072-EF5526C197C7}" type="sibTrans" cxnId="{1FE48A9A-0CC4-49BC-9F73-ECEEB47EC76A}">
      <dgm:prSet/>
      <dgm:spPr/>
      <dgm:t>
        <a:bodyPr/>
        <a:lstStyle/>
        <a:p>
          <a:endParaRPr lang="it-IT"/>
        </a:p>
      </dgm:t>
    </dgm:pt>
    <dgm:pt modelId="{4233795A-4FE2-4D00-AA6D-05DE33872A73}">
      <dgm:prSet custT="1"/>
      <dgm:spPr/>
      <dgm:t>
        <a:bodyPr/>
        <a:lstStyle/>
        <a:p>
          <a:pPr algn="ctr"/>
          <a:r>
            <a:rPr lang="it-IT" sz="1600" dirty="0"/>
            <a:t>Gestisce i valori dei parametri passati</a:t>
          </a:r>
        </a:p>
      </dgm:t>
    </dgm:pt>
    <dgm:pt modelId="{84110F47-3F58-4B80-8C55-1CE144C1ECBB}" type="parTrans" cxnId="{D2EAB7C4-66D9-4548-9BB8-290B65C93029}">
      <dgm:prSet/>
      <dgm:spPr/>
      <dgm:t>
        <a:bodyPr/>
        <a:lstStyle/>
        <a:p>
          <a:endParaRPr lang="it-IT"/>
        </a:p>
      </dgm:t>
    </dgm:pt>
    <dgm:pt modelId="{42C97075-CFF6-4574-AC09-3FF9A565D844}" type="sibTrans" cxnId="{D2EAB7C4-66D9-4548-9BB8-290B65C93029}">
      <dgm:prSet/>
      <dgm:spPr/>
      <dgm:t>
        <a:bodyPr/>
        <a:lstStyle/>
        <a:p>
          <a:endParaRPr lang="it-IT"/>
        </a:p>
      </dgm:t>
    </dgm:pt>
    <dgm:pt modelId="{D2EF80D4-E8C6-4519-A01E-8F5CDD63D732}">
      <dgm:prSet custT="1"/>
      <dgm:spPr/>
      <dgm:t>
        <a:bodyPr/>
        <a:lstStyle/>
        <a:p>
          <a:pPr algn="ctr"/>
          <a:r>
            <a:rPr lang="it-IT" sz="1600" dirty="0"/>
            <a:t>Chiama il metodo fly</a:t>
          </a:r>
        </a:p>
      </dgm:t>
    </dgm:pt>
    <dgm:pt modelId="{88C38653-3A70-4CD9-902B-9615A0893A0B}" type="parTrans" cxnId="{A8665C7C-9465-4130-A5F0-A82964543C99}">
      <dgm:prSet/>
      <dgm:spPr/>
      <dgm:t>
        <a:bodyPr/>
        <a:lstStyle/>
        <a:p>
          <a:endParaRPr lang="it-IT"/>
        </a:p>
      </dgm:t>
    </dgm:pt>
    <dgm:pt modelId="{EFE01F77-20FA-47CD-B667-3AB6D00E2643}" type="sibTrans" cxnId="{A8665C7C-9465-4130-A5F0-A82964543C99}">
      <dgm:prSet/>
      <dgm:spPr/>
      <dgm:t>
        <a:bodyPr/>
        <a:lstStyle/>
        <a:p>
          <a:endParaRPr lang="it-IT"/>
        </a:p>
      </dgm:t>
    </dgm:pt>
    <dgm:pt modelId="{E306BFDC-E475-40F7-A5CC-BF151AEF0C8F}" type="pres">
      <dgm:prSet presAssocID="{063B8D07-BF60-4D3C-ADBE-55DB3521F8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82B0022-74A4-4212-A347-53030299CA8D}" type="pres">
      <dgm:prSet presAssocID="{70C9BE07-999C-4F75-AB84-CB67D282EFE9}" presName="root1" presStyleCnt="0"/>
      <dgm:spPr/>
    </dgm:pt>
    <dgm:pt modelId="{E09BEC01-B9B2-49CA-993E-DAA7548EBCE4}" type="pres">
      <dgm:prSet presAssocID="{70C9BE07-999C-4F75-AB84-CB67D282EFE9}" presName="LevelOneTextNode" presStyleLbl="node0" presStyleIdx="0" presStyleCnt="2" custScaleX="89616" custScaleY="67338" custLinFactNeighborX="-35" custLinFactNeighborY="-45512">
        <dgm:presLayoutVars>
          <dgm:chPref val="3"/>
        </dgm:presLayoutVars>
      </dgm:prSet>
      <dgm:spPr/>
    </dgm:pt>
    <dgm:pt modelId="{58CA0025-B357-4B69-BA2A-F5CA5FFBC31B}" type="pres">
      <dgm:prSet presAssocID="{70C9BE07-999C-4F75-AB84-CB67D282EFE9}" presName="level2hierChild" presStyleCnt="0"/>
      <dgm:spPr/>
    </dgm:pt>
    <dgm:pt modelId="{9D4A84F8-1140-422E-8DB4-B4E14BB960C4}" type="pres">
      <dgm:prSet presAssocID="{36641DDD-77AE-40DD-A435-B536AF8BBE80}" presName="conn2-1" presStyleLbl="parChTrans1D2" presStyleIdx="0" presStyleCnt="3"/>
      <dgm:spPr/>
    </dgm:pt>
    <dgm:pt modelId="{BA2585E8-7617-4C36-9C39-BAF7E689782C}" type="pres">
      <dgm:prSet presAssocID="{36641DDD-77AE-40DD-A435-B536AF8BBE80}" presName="connTx" presStyleLbl="parChTrans1D2" presStyleIdx="0" presStyleCnt="3"/>
      <dgm:spPr/>
    </dgm:pt>
    <dgm:pt modelId="{E51850C2-119C-46B6-AF88-AC6F1A9AB751}" type="pres">
      <dgm:prSet presAssocID="{3343FDC0-43D5-4673-88D3-A22C504520A4}" presName="root2" presStyleCnt="0"/>
      <dgm:spPr/>
    </dgm:pt>
    <dgm:pt modelId="{CBE46249-FE54-477B-AFD2-CF41EBBE4A52}" type="pres">
      <dgm:prSet presAssocID="{3343FDC0-43D5-4673-88D3-A22C504520A4}" presName="LevelTwoTextNode" presStyleLbl="node2" presStyleIdx="0" presStyleCnt="3" custScaleX="36880" custScaleY="44437" custLinFactNeighborX="-13074" custLinFactNeighborY="-41404">
        <dgm:presLayoutVars>
          <dgm:chPref val="3"/>
        </dgm:presLayoutVars>
      </dgm:prSet>
      <dgm:spPr/>
    </dgm:pt>
    <dgm:pt modelId="{34FABA48-9907-4A82-A726-C1E6BB11CE00}" type="pres">
      <dgm:prSet presAssocID="{3343FDC0-43D5-4673-88D3-A22C504520A4}" presName="level3hierChild" presStyleCnt="0"/>
      <dgm:spPr/>
    </dgm:pt>
    <dgm:pt modelId="{93D2433E-C741-4934-A37E-0F434AE191C1}" type="pres">
      <dgm:prSet presAssocID="{0195B14A-B3D9-4A8E-815F-78C7BA295A93}" presName="conn2-1" presStyleLbl="parChTrans1D3" presStyleIdx="0" presStyleCnt="5"/>
      <dgm:spPr/>
    </dgm:pt>
    <dgm:pt modelId="{8976567E-8C3B-48B7-A1D2-37D06EE2A0C7}" type="pres">
      <dgm:prSet presAssocID="{0195B14A-B3D9-4A8E-815F-78C7BA295A93}" presName="connTx" presStyleLbl="parChTrans1D3" presStyleIdx="0" presStyleCnt="5"/>
      <dgm:spPr/>
    </dgm:pt>
    <dgm:pt modelId="{B7040138-ADA8-4224-B440-559767E5FA8C}" type="pres">
      <dgm:prSet presAssocID="{F64A60AF-979C-4970-9A31-B7187EE500E6}" presName="root2" presStyleCnt="0"/>
      <dgm:spPr/>
    </dgm:pt>
    <dgm:pt modelId="{6D661760-AA18-48B7-8512-3F0E5832F849}" type="pres">
      <dgm:prSet presAssocID="{F64A60AF-979C-4970-9A31-B7187EE500E6}" presName="LevelTwoTextNode" presStyleLbl="node3" presStyleIdx="0" presStyleCnt="5" custScaleX="78704" custScaleY="51314" custLinFactNeighborX="215" custLinFactNeighborY="-40750">
        <dgm:presLayoutVars>
          <dgm:chPref val="3"/>
        </dgm:presLayoutVars>
      </dgm:prSet>
      <dgm:spPr/>
    </dgm:pt>
    <dgm:pt modelId="{119745FD-0225-4C0A-9183-EC99EAECB06E}" type="pres">
      <dgm:prSet presAssocID="{F64A60AF-979C-4970-9A31-B7187EE500E6}" presName="level3hierChild" presStyleCnt="0"/>
      <dgm:spPr/>
    </dgm:pt>
    <dgm:pt modelId="{251A5DA2-0B92-4012-BDB3-B7166A3D6FFB}" type="pres">
      <dgm:prSet presAssocID="{6EC0AB82-2D50-4131-9442-04D6E6D1EF5D}" presName="conn2-1" presStyleLbl="parChTrans1D3" presStyleIdx="1" presStyleCnt="5"/>
      <dgm:spPr/>
    </dgm:pt>
    <dgm:pt modelId="{2265A8F3-06E4-4FA2-A046-702B8E32B754}" type="pres">
      <dgm:prSet presAssocID="{6EC0AB82-2D50-4131-9442-04D6E6D1EF5D}" presName="connTx" presStyleLbl="parChTrans1D3" presStyleIdx="1" presStyleCnt="5"/>
      <dgm:spPr/>
    </dgm:pt>
    <dgm:pt modelId="{87DCB845-D8DB-4D07-8BAD-9449FBC54C1D}" type="pres">
      <dgm:prSet presAssocID="{58704BFF-DFDA-4F6F-A1B3-DE27FA5827BB}" presName="root2" presStyleCnt="0"/>
      <dgm:spPr/>
    </dgm:pt>
    <dgm:pt modelId="{4E168F52-EE97-4997-99AD-67A7DC9F9BAC}" type="pres">
      <dgm:prSet presAssocID="{58704BFF-DFDA-4F6F-A1B3-DE27FA5827BB}" presName="LevelTwoTextNode" presStyleLbl="node3" presStyleIdx="1" presStyleCnt="5" custScaleX="83010" custScaleY="55568" custLinFactNeighborY="-40750">
        <dgm:presLayoutVars>
          <dgm:chPref val="3"/>
        </dgm:presLayoutVars>
      </dgm:prSet>
      <dgm:spPr/>
    </dgm:pt>
    <dgm:pt modelId="{2B132F9F-6ED6-4B8A-8E06-ADBA45C419E8}" type="pres">
      <dgm:prSet presAssocID="{58704BFF-DFDA-4F6F-A1B3-DE27FA5827BB}" presName="level3hierChild" presStyleCnt="0"/>
      <dgm:spPr/>
    </dgm:pt>
    <dgm:pt modelId="{77150409-6120-4EDC-92AC-4D94EDAD8056}" type="pres">
      <dgm:prSet presAssocID="{D581F25D-4416-4CC3-8CE4-FBD2DB95CB69}" presName="conn2-1" presStyleLbl="parChTrans1D2" presStyleIdx="1" presStyleCnt="3"/>
      <dgm:spPr/>
    </dgm:pt>
    <dgm:pt modelId="{C907CD6E-4A6D-4A1F-9F4C-CB3EA5AAA085}" type="pres">
      <dgm:prSet presAssocID="{D581F25D-4416-4CC3-8CE4-FBD2DB95CB69}" presName="connTx" presStyleLbl="parChTrans1D2" presStyleIdx="1" presStyleCnt="3"/>
      <dgm:spPr/>
    </dgm:pt>
    <dgm:pt modelId="{38F03672-5BA5-442B-A053-5BD57B73C935}" type="pres">
      <dgm:prSet presAssocID="{8E60F176-5741-46BF-8602-95A294917166}" presName="root2" presStyleCnt="0"/>
      <dgm:spPr/>
    </dgm:pt>
    <dgm:pt modelId="{5B7971D0-5BF8-48C2-9A1E-801075981156}" type="pres">
      <dgm:prSet presAssocID="{8E60F176-5741-46BF-8602-95A294917166}" presName="LevelTwoTextNode" presStyleLbl="node2" presStyleIdx="1" presStyleCnt="3" custScaleX="35590" custScaleY="39283" custLinFactNeighborX="-11317" custLinFactNeighborY="-37868">
        <dgm:presLayoutVars>
          <dgm:chPref val="3"/>
        </dgm:presLayoutVars>
      </dgm:prSet>
      <dgm:spPr/>
    </dgm:pt>
    <dgm:pt modelId="{C62741A2-8CF4-46EE-A997-743F01376A6C}" type="pres">
      <dgm:prSet presAssocID="{8E60F176-5741-46BF-8602-95A294917166}" presName="level3hierChild" presStyleCnt="0"/>
      <dgm:spPr/>
    </dgm:pt>
    <dgm:pt modelId="{787EDC3C-B67F-410C-8308-9FEE7B5CF07F}" type="pres">
      <dgm:prSet presAssocID="{84110F47-3F58-4B80-8C55-1CE144C1ECBB}" presName="conn2-1" presStyleLbl="parChTrans1D3" presStyleIdx="2" presStyleCnt="5"/>
      <dgm:spPr/>
    </dgm:pt>
    <dgm:pt modelId="{8F0D7461-29F4-4ED4-9539-30C5BFCC362A}" type="pres">
      <dgm:prSet presAssocID="{84110F47-3F58-4B80-8C55-1CE144C1ECBB}" presName="connTx" presStyleLbl="parChTrans1D3" presStyleIdx="2" presStyleCnt="5"/>
      <dgm:spPr/>
    </dgm:pt>
    <dgm:pt modelId="{4AEB6375-9859-405C-835B-8AD6EAF99C89}" type="pres">
      <dgm:prSet presAssocID="{4233795A-4FE2-4D00-AA6D-05DE33872A73}" presName="root2" presStyleCnt="0"/>
      <dgm:spPr/>
    </dgm:pt>
    <dgm:pt modelId="{D043E570-466C-43E6-B990-5903C112EDA7}" type="pres">
      <dgm:prSet presAssocID="{4233795A-4FE2-4D00-AA6D-05DE33872A73}" presName="LevelTwoTextNode" presStyleLbl="node3" presStyleIdx="2" presStyleCnt="5" custScaleX="71369" custScaleY="55964" custLinFactNeighborX="2714" custLinFactNeighborY="-32502">
        <dgm:presLayoutVars>
          <dgm:chPref val="3"/>
        </dgm:presLayoutVars>
      </dgm:prSet>
      <dgm:spPr/>
    </dgm:pt>
    <dgm:pt modelId="{13E85EC3-C9C6-4E19-B32C-39AC9E2A1C48}" type="pres">
      <dgm:prSet presAssocID="{4233795A-4FE2-4D00-AA6D-05DE33872A73}" presName="level3hierChild" presStyleCnt="0"/>
      <dgm:spPr/>
    </dgm:pt>
    <dgm:pt modelId="{14B7CA83-D2A1-49FF-88D6-9D41EAEB46BB}" type="pres">
      <dgm:prSet presAssocID="{88C38653-3A70-4CD9-902B-9615A0893A0B}" presName="conn2-1" presStyleLbl="parChTrans1D3" presStyleIdx="3" presStyleCnt="5"/>
      <dgm:spPr/>
    </dgm:pt>
    <dgm:pt modelId="{9C2C7E37-726F-43F7-B650-66FF88C05A70}" type="pres">
      <dgm:prSet presAssocID="{88C38653-3A70-4CD9-902B-9615A0893A0B}" presName="connTx" presStyleLbl="parChTrans1D3" presStyleIdx="3" presStyleCnt="5"/>
      <dgm:spPr/>
    </dgm:pt>
    <dgm:pt modelId="{ABB41315-54DB-4F27-8EC8-71F9BC820FAD}" type="pres">
      <dgm:prSet presAssocID="{D2EF80D4-E8C6-4519-A01E-8F5CDD63D732}" presName="root2" presStyleCnt="0"/>
      <dgm:spPr/>
    </dgm:pt>
    <dgm:pt modelId="{D5D16C73-6008-4C8C-8CCF-B84CB539F57A}" type="pres">
      <dgm:prSet presAssocID="{D2EF80D4-E8C6-4519-A01E-8F5CDD63D732}" presName="LevelTwoTextNode" presStyleLbl="node3" presStyleIdx="3" presStyleCnt="5" custScaleX="82714" custScaleY="34909" custLinFactNeighborY="-26702">
        <dgm:presLayoutVars>
          <dgm:chPref val="3"/>
        </dgm:presLayoutVars>
      </dgm:prSet>
      <dgm:spPr/>
    </dgm:pt>
    <dgm:pt modelId="{8B993573-7F1A-4CB1-A39D-6E031246C055}" type="pres">
      <dgm:prSet presAssocID="{D2EF80D4-E8C6-4519-A01E-8F5CDD63D732}" presName="level3hierChild" presStyleCnt="0"/>
      <dgm:spPr/>
    </dgm:pt>
    <dgm:pt modelId="{4E7B55B2-3ED4-40B9-8FF7-F38BBCEF452C}" type="pres">
      <dgm:prSet presAssocID="{3966CD34-92C3-4F8E-BAA4-E994086B8749}" presName="root1" presStyleCnt="0"/>
      <dgm:spPr/>
    </dgm:pt>
    <dgm:pt modelId="{D6516DE8-7541-4460-B7A7-7EA6D4920E2C}" type="pres">
      <dgm:prSet presAssocID="{3966CD34-92C3-4F8E-BAA4-E994086B8749}" presName="LevelOneTextNode" presStyleLbl="node0" presStyleIdx="1" presStyleCnt="2" custScaleX="84760" custScaleY="73532" custLinFactNeighborX="4143" custLinFactNeighborY="3267">
        <dgm:presLayoutVars>
          <dgm:chPref val="3"/>
        </dgm:presLayoutVars>
      </dgm:prSet>
      <dgm:spPr/>
    </dgm:pt>
    <dgm:pt modelId="{4A13CCF2-885B-4349-9163-790F60F19140}" type="pres">
      <dgm:prSet presAssocID="{3966CD34-92C3-4F8E-BAA4-E994086B8749}" presName="level2hierChild" presStyleCnt="0"/>
      <dgm:spPr/>
    </dgm:pt>
    <dgm:pt modelId="{A1D517F3-3FC9-4096-BF55-7335651FAA3C}" type="pres">
      <dgm:prSet presAssocID="{BA4E0D5B-B6FD-43E1-BB66-25A12B6A54CE}" presName="conn2-1" presStyleLbl="parChTrans1D2" presStyleIdx="2" presStyleCnt="3"/>
      <dgm:spPr/>
    </dgm:pt>
    <dgm:pt modelId="{750E9C88-6E07-442E-A7C1-3041231F03F8}" type="pres">
      <dgm:prSet presAssocID="{BA4E0D5B-B6FD-43E1-BB66-25A12B6A54CE}" presName="connTx" presStyleLbl="parChTrans1D2" presStyleIdx="2" presStyleCnt="3"/>
      <dgm:spPr/>
    </dgm:pt>
    <dgm:pt modelId="{2ACAF71B-DD64-47FB-9D07-BE2146A24B2D}" type="pres">
      <dgm:prSet presAssocID="{C7B95D6A-1B05-4DA4-8C10-8AD9BF2456B7}" presName="root2" presStyleCnt="0"/>
      <dgm:spPr/>
    </dgm:pt>
    <dgm:pt modelId="{7189A6A9-086A-4394-997A-DA086D4C6482}" type="pres">
      <dgm:prSet presAssocID="{C7B95D6A-1B05-4DA4-8C10-8AD9BF2456B7}" presName="LevelTwoTextNode" presStyleLbl="node2" presStyleIdx="2" presStyleCnt="3" custScaleX="37182" custScaleY="36706" custLinFactNeighborX="-14971" custLinFactNeighborY="4548">
        <dgm:presLayoutVars>
          <dgm:chPref val="3"/>
        </dgm:presLayoutVars>
      </dgm:prSet>
      <dgm:spPr/>
    </dgm:pt>
    <dgm:pt modelId="{A58ED4F1-C6CF-464C-B7A0-4C150D65AEFC}" type="pres">
      <dgm:prSet presAssocID="{C7B95D6A-1B05-4DA4-8C10-8AD9BF2456B7}" presName="level3hierChild" presStyleCnt="0"/>
      <dgm:spPr/>
    </dgm:pt>
    <dgm:pt modelId="{BB6CE0F2-1380-430A-A7A5-708AECA215DD}" type="pres">
      <dgm:prSet presAssocID="{4E27513D-5FD5-4EFE-A4CE-C7BB9FCAD40D}" presName="conn2-1" presStyleLbl="parChTrans1D3" presStyleIdx="4" presStyleCnt="5"/>
      <dgm:spPr/>
    </dgm:pt>
    <dgm:pt modelId="{65C98E5F-3C76-41DF-BDEF-68261A9E7993}" type="pres">
      <dgm:prSet presAssocID="{4E27513D-5FD5-4EFE-A4CE-C7BB9FCAD40D}" presName="connTx" presStyleLbl="parChTrans1D3" presStyleIdx="4" presStyleCnt="5"/>
      <dgm:spPr/>
    </dgm:pt>
    <dgm:pt modelId="{358E4C7F-39F3-402B-98CE-02B23E8A4CCF}" type="pres">
      <dgm:prSet presAssocID="{A046D8A7-350D-4A94-9A56-7AFDF8C44455}" presName="root2" presStyleCnt="0"/>
      <dgm:spPr/>
    </dgm:pt>
    <dgm:pt modelId="{BB7F121A-8639-4584-A78C-E6BAB7740F17}" type="pres">
      <dgm:prSet presAssocID="{A046D8A7-350D-4A94-9A56-7AFDF8C44455}" presName="LevelTwoTextNode" presStyleLbl="node3" presStyleIdx="4" presStyleCnt="5" custScaleX="95399" custScaleY="68583" custLinFactNeighborX="-24643" custLinFactNeighborY="4548">
        <dgm:presLayoutVars>
          <dgm:chPref val="3"/>
        </dgm:presLayoutVars>
      </dgm:prSet>
      <dgm:spPr/>
    </dgm:pt>
    <dgm:pt modelId="{DED7EAEA-09EF-4233-95A2-BA41ACBFBFE5}" type="pres">
      <dgm:prSet presAssocID="{A046D8A7-350D-4A94-9A56-7AFDF8C44455}" presName="level3hierChild" presStyleCnt="0"/>
      <dgm:spPr/>
    </dgm:pt>
  </dgm:ptLst>
  <dgm:cxnLst>
    <dgm:cxn modelId="{47E68800-54BB-4841-B12A-61A01C832F53}" type="presOf" srcId="{3343FDC0-43D5-4673-88D3-A22C504520A4}" destId="{CBE46249-FE54-477B-AFD2-CF41EBBE4A52}" srcOrd="0" destOrd="0" presId="urn:microsoft.com/office/officeart/2005/8/layout/hierarchy2"/>
    <dgm:cxn modelId="{A8513203-AD2C-41D8-A98F-66D5FC76778F}" type="presOf" srcId="{88C38653-3A70-4CD9-902B-9615A0893A0B}" destId="{9C2C7E37-726F-43F7-B650-66FF88C05A70}" srcOrd="1" destOrd="0" presId="urn:microsoft.com/office/officeart/2005/8/layout/hierarchy2"/>
    <dgm:cxn modelId="{15EADA04-28E1-40AC-8ABD-635A16BF12C6}" srcId="{3966CD34-92C3-4F8E-BAA4-E994086B8749}" destId="{C7B95D6A-1B05-4DA4-8C10-8AD9BF2456B7}" srcOrd="0" destOrd="0" parTransId="{BA4E0D5B-B6FD-43E1-BB66-25A12B6A54CE}" sibTransId="{E8B48FE6-5D0F-4942-9A27-8D8339493208}"/>
    <dgm:cxn modelId="{13D98C0D-EB41-4A98-AEB6-CF63B8C946F9}" type="presOf" srcId="{A046D8A7-350D-4A94-9A56-7AFDF8C44455}" destId="{BB7F121A-8639-4584-A78C-E6BAB7740F17}" srcOrd="0" destOrd="0" presId="urn:microsoft.com/office/officeart/2005/8/layout/hierarchy2"/>
    <dgm:cxn modelId="{AB86750E-E44F-481E-8467-50C9E4FDD3E5}" type="presOf" srcId="{0195B14A-B3D9-4A8E-815F-78C7BA295A93}" destId="{93D2433E-C741-4934-A37E-0F434AE191C1}" srcOrd="0" destOrd="0" presId="urn:microsoft.com/office/officeart/2005/8/layout/hierarchy2"/>
    <dgm:cxn modelId="{E5B30D11-A641-40A6-B63D-26C135D59B5D}" type="presOf" srcId="{3966CD34-92C3-4F8E-BAA4-E994086B8749}" destId="{D6516DE8-7541-4460-B7A7-7EA6D4920E2C}" srcOrd="0" destOrd="0" presId="urn:microsoft.com/office/officeart/2005/8/layout/hierarchy2"/>
    <dgm:cxn modelId="{50FF601D-FFE2-49B7-9B1C-58AE033C6DF5}" type="presOf" srcId="{D581F25D-4416-4CC3-8CE4-FBD2DB95CB69}" destId="{77150409-6120-4EDC-92AC-4D94EDAD8056}" srcOrd="0" destOrd="0" presId="urn:microsoft.com/office/officeart/2005/8/layout/hierarchy2"/>
    <dgm:cxn modelId="{12638529-0505-42BC-B01B-E4882A6B155C}" type="presOf" srcId="{4233795A-4FE2-4D00-AA6D-05DE33872A73}" destId="{D043E570-466C-43E6-B990-5903C112EDA7}" srcOrd="0" destOrd="0" presId="urn:microsoft.com/office/officeart/2005/8/layout/hierarchy2"/>
    <dgm:cxn modelId="{6480B829-93E5-4042-9238-F8303E74C7C2}" type="presOf" srcId="{58704BFF-DFDA-4F6F-A1B3-DE27FA5827BB}" destId="{4E168F52-EE97-4997-99AD-67A7DC9F9BAC}" srcOrd="0" destOrd="0" presId="urn:microsoft.com/office/officeart/2005/8/layout/hierarchy2"/>
    <dgm:cxn modelId="{C01AC52A-C030-4407-A90A-A76D443D2E22}" srcId="{3343FDC0-43D5-4673-88D3-A22C504520A4}" destId="{F64A60AF-979C-4970-9A31-B7187EE500E6}" srcOrd="0" destOrd="0" parTransId="{0195B14A-B3D9-4A8E-815F-78C7BA295A93}" sibTransId="{899E83B3-B64C-44EE-AC8C-454F4699C4EC}"/>
    <dgm:cxn modelId="{673CC22C-D807-42CC-8448-B23C8947089D}" srcId="{C7B95D6A-1B05-4DA4-8C10-8AD9BF2456B7}" destId="{A046D8A7-350D-4A94-9A56-7AFDF8C44455}" srcOrd="0" destOrd="0" parTransId="{4E27513D-5FD5-4EFE-A4CE-C7BB9FCAD40D}" sibTransId="{8EFBC4CE-E971-42DB-91AE-4669CA981FCC}"/>
    <dgm:cxn modelId="{A03E1538-B158-440B-900A-F26A73724DF6}" type="presOf" srcId="{0195B14A-B3D9-4A8E-815F-78C7BA295A93}" destId="{8976567E-8C3B-48B7-A1D2-37D06EE2A0C7}" srcOrd="1" destOrd="0" presId="urn:microsoft.com/office/officeart/2005/8/layout/hierarchy2"/>
    <dgm:cxn modelId="{3A407261-2CBB-41B9-A7FD-8D917A331E49}" srcId="{063B8D07-BF60-4D3C-ADBE-55DB3521F892}" destId="{3966CD34-92C3-4F8E-BAA4-E994086B8749}" srcOrd="1" destOrd="0" parTransId="{66C8B35E-2C97-4B91-9E15-D414AE05FD05}" sibTransId="{B054D1C2-C700-45DB-AC5D-3A85D0E60A41}"/>
    <dgm:cxn modelId="{A6BD3F47-781D-4BD9-8C24-9AAE4A0A120B}" type="presOf" srcId="{063B8D07-BF60-4D3C-ADBE-55DB3521F892}" destId="{E306BFDC-E475-40F7-A5CC-BF151AEF0C8F}" srcOrd="0" destOrd="0" presId="urn:microsoft.com/office/officeart/2005/8/layout/hierarchy2"/>
    <dgm:cxn modelId="{34534750-F6DD-4956-8B45-D5ACF32F21E1}" type="presOf" srcId="{6EC0AB82-2D50-4131-9442-04D6E6D1EF5D}" destId="{2265A8F3-06E4-4FA2-A046-702B8E32B754}" srcOrd="1" destOrd="0" presId="urn:microsoft.com/office/officeart/2005/8/layout/hierarchy2"/>
    <dgm:cxn modelId="{20B6FD54-A9B7-47E3-9D55-31F29BE6BD49}" type="presOf" srcId="{F64A60AF-979C-4970-9A31-B7187EE500E6}" destId="{6D661760-AA18-48B7-8512-3F0E5832F849}" srcOrd="0" destOrd="0" presId="urn:microsoft.com/office/officeart/2005/8/layout/hierarchy2"/>
    <dgm:cxn modelId="{BD19A075-7639-42E9-812E-03C07AD3999F}" type="presOf" srcId="{36641DDD-77AE-40DD-A435-B536AF8BBE80}" destId="{9D4A84F8-1140-422E-8DB4-B4E14BB960C4}" srcOrd="0" destOrd="0" presId="urn:microsoft.com/office/officeart/2005/8/layout/hierarchy2"/>
    <dgm:cxn modelId="{6A70755A-933A-4DEF-B08F-5D8587FD08DB}" type="presOf" srcId="{C7B95D6A-1B05-4DA4-8C10-8AD9BF2456B7}" destId="{7189A6A9-086A-4394-997A-DA086D4C6482}" srcOrd="0" destOrd="0" presId="urn:microsoft.com/office/officeart/2005/8/layout/hierarchy2"/>
    <dgm:cxn modelId="{A8665C7C-9465-4130-A5F0-A82964543C99}" srcId="{8E60F176-5741-46BF-8602-95A294917166}" destId="{D2EF80D4-E8C6-4519-A01E-8F5CDD63D732}" srcOrd="1" destOrd="0" parTransId="{88C38653-3A70-4CD9-902B-9615A0893A0B}" sibTransId="{EFE01F77-20FA-47CD-B667-3AB6D00E2643}"/>
    <dgm:cxn modelId="{61B85D83-FFBC-41E4-B977-64035ED7050D}" srcId="{063B8D07-BF60-4D3C-ADBE-55DB3521F892}" destId="{70C9BE07-999C-4F75-AB84-CB67D282EFE9}" srcOrd="0" destOrd="0" parTransId="{165A9505-9883-431A-B442-4C70C494DA72}" sibTransId="{4D935EC2-D332-4758-A33D-17C60E1CCBC8}"/>
    <dgm:cxn modelId="{86691C8A-FE63-45DD-A61C-91EA28AA357F}" type="presOf" srcId="{88C38653-3A70-4CD9-902B-9615A0893A0B}" destId="{14B7CA83-D2A1-49FF-88D6-9D41EAEB46BB}" srcOrd="0" destOrd="0" presId="urn:microsoft.com/office/officeart/2005/8/layout/hierarchy2"/>
    <dgm:cxn modelId="{BA5B8E95-7895-4AA9-B60E-FAB3AC36433A}" type="presOf" srcId="{BA4E0D5B-B6FD-43E1-BB66-25A12B6A54CE}" destId="{A1D517F3-3FC9-4096-BF55-7335651FAA3C}" srcOrd="0" destOrd="0" presId="urn:microsoft.com/office/officeart/2005/8/layout/hierarchy2"/>
    <dgm:cxn modelId="{6874209A-EE86-4959-A830-099A1889C408}" srcId="{3343FDC0-43D5-4673-88D3-A22C504520A4}" destId="{58704BFF-DFDA-4F6F-A1B3-DE27FA5827BB}" srcOrd="1" destOrd="0" parTransId="{6EC0AB82-2D50-4131-9442-04D6E6D1EF5D}" sibTransId="{40C5AFCE-C1AE-4E74-8697-FE8E3A9B4986}"/>
    <dgm:cxn modelId="{1FE48A9A-0CC4-49BC-9F73-ECEEB47EC76A}" srcId="{70C9BE07-999C-4F75-AB84-CB67D282EFE9}" destId="{8E60F176-5741-46BF-8602-95A294917166}" srcOrd="1" destOrd="0" parTransId="{D581F25D-4416-4CC3-8CE4-FBD2DB95CB69}" sibTransId="{A48C1AA1-378F-4F1E-8072-EF5526C197C7}"/>
    <dgm:cxn modelId="{C13C4E9B-760F-4545-A877-C0B878EA7D97}" type="presOf" srcId="{6EC0AB82-2D50-4131-9442-04D6E6D1EF5D}" destId="{251A5DA2-0B92-4012-BDB3-B7166A3D6FFB}" srcOrd="0" destOrd="0" presId="urn:microsoft.com/office/officeart/2005/8/layout/hierarchy2"/>
    <dgm:cxn modelId="{5C39D99C-1A20-4929-80E7-03BC34BB0282}" type="presOf" srcId="{4E27513D-5FD5-4EFE-A4CE-C7BB9FCAD40D}" destId="{BB6CE0F2-1380-430A-A7A5-708AECA215DD}" srcOrd="0" destOrd="0" presId="urn:microsoft.com/office/officeart/2005/8/layout/hierarchy2"/>
    <dgm:cxn modelId="{13395AA7-7ED4-4231-817E-F3D440E97D9C}" type="presOf" srcId="{BA4E0D5B-B6FD-43E1-BB66-25A12B6A54CE}" destId="{750E9C88-6E07-442E-A7C1-3041231F03F8}" srcOrd="1" destOrd="0" presId="urn:microsoft.com/office/officeart/2005/8/layout/hierarchy2"/>
    <dgm:cxn modelId="{B814F8B1-EA4E-4366-AF0D-9B68615E92CF}" type="presOf" srcId="{4E27513D-5FD5-4EFE-A4CE-C7BB9FCAD40D}" destId="{65C98E5F-3C76-41DF-BDEF-68261A9E7993}" srcOrd="1" destOrd="0" presId="urn:microsoft.com/office/officeart/2005/8/layout/hierarchy2"/>
    <dgm:cxn modelId="{74A8AEB4-F14B-454E-9A14-864CCCBE9A9D}" type="presOf" srcId="{36641DDD-77AE-40DD-A435-B536AF8BBE80}" destId="{BA2585E8-7617-4C36-9C39-BAF7E689782C}" srcOrd="1" destOrd="0" presId="urn:microsoft.com/office/officeart/2005/8/layout/hierarchy2"/>
    <dgm:cxn modelId="{F88E0CBA-A04D-4128-A2A5-D04220FF190C}" srcId="{70C9BE07-999C-4F75-AB84-CB67D282EFE9}" destId="{3343FDC0-43D5-4673-88D3-A22C504520A4}" srcOrd="0" destOrd="0" parTransId="{36641DDD-77AE-40DD-A435-B536AF8BBE80}" sibTransId="{47FB5A6A-2DE6-4BC3-B854-D853818CCCA2}"/>
    <dgm:cxn modelId="{D2EAB7C4-66D9-4548-9BB8-290B65C93029}" srcId="{8E60F176-5741-46BF-8602-95A294917166}" destId="{4233795A-4FE2-4D00-AA6D-05DE33872A73}" srcOrd="0" destOrd="0" parTransId="{84110F47-3F58-4B80-8C55-1CE144C1ECBB}" sibTransId="{42C97075-CFF6-4574-AC09-3FF9A565D844}"/>
    <dgm:cxn modelId="{FB39A8C5-2437-47D2-BB21-45775DCE991E}" type="presOf" srcId="{8E60F176-5741-46BF-8602-95A294917166}" destId="{5B7971D0-5BF8-48C2-9A1E-801075981156}" srcOrd="0" destOrd="0" presId="urn:microsoft.com/office/officeart/2005/8/layout/hierarchy2"/>
    <dgm:cxn modelId="{861B6AC9-B0C9-4E3C-BD0A-0143E110486E}" type="presOf" srcId="{84110F47-3F58-4B80-8C55-1CE144C1ECBB}" destId="{8F0D7461-29F4-4ED4-9539-30C5BFCC362A}" srcOrd="1" destOrd="0" presId="urn:microsoft.com/office/officeart/2005/8/layout/hierarchy2"/>
    <dgm:cxn modelId="{F14958DA-111A-407D-ABAF-7171140FBCEC}" type="presOf" srcId="{70C9BE07-999C-4F75-AB84-CB67D282EFE9}" destId="{E09BEC01-B9B2-49CA-993E-DAA7548EBCE4}" srcOrd="0" destOrd="0" presId="urn:microsoft.com/office/officeart/2005/8/layout/hierarchy2"/>
    <dgm:cxn modelId="{58F45CE4-A993-426B-87EB-56D484AF4E31}" type="presOf" srcId="{D2EF80D4-E8C6-4519-A01E-8F5CDD63D732}" destId="{D5D16C73-6008-4C8C-8CCF-B84CB539F57A}" srcOrd="0" destOrd="0" presId="urn:microsoft.com/office/officeart/2005/8/layout/hierarchy2"/>
    <dgm:cxn modelId="{A3F1B3FC-497C-449E-9DDD-5328CF784898}" type="presOf" srcId="{D581F25D-4416-4CC3-8CE4-FBD2DB95CB69}" destId="{C907CD6E-4A6D-4A1F-9F4C-CB3EA5AAA085}" srcOrd="1" destOrd="0" presId="urn:microsoft.com/office/officeart/2005/8/layout/hierarchy2"/>
    <dgm:cxn modelId="{2C2F4AFD-B858-448B-BBA9-D3ACC26EB350}" type="presOf" srcId="{84110F47-3F58-4B80-8C55-1CE144C1ECBB}" destId="{787EDC3C-B67F-410C-8308-9FEE7B5CF07F}" srcOrd="0" destOrd="0" presId="urn:microsoft.com/office/officeart/2005/8/layout/hierarchy2"/>
    <dgm:cxn modelId="{5932459F-EC21-4E12-904A-06DCBC652D4D}" type="presParOf" srcId="{E306BFDC-E475-40F7-A5CC-BF151AEF0C8F}" destId="{082B0022-74A4-4212-A347-53030299CA8D}" srcOrd="0" destOrd="0" presId="urn:microsoft.com/office/officeart/2005/8/layout/hierarchy2"/>
    <dgm:cxn modelId="{2EEAEE33-AFD6-45B9-B8B2-D22A956D8770}" type="presParOf" srcId="{082B0022-74A4-4212-A347-53030299CA8D}" destId="{E09BEC01-B9B2-49CA-993E-DAA7548EBCE4}" srcOrd="0" destOrd="0" presId="urn:microsoft.com/office/officeart/2005/8/layout/hierarchy2"/>
    <dgm:cxn modelId="{5BEDC621-612A-4CB1-8A24-4F49418B3446}" type="presParOf" srcId="{082B0022-74A4-4212-A347-53030299CA8D}" destId="{58CA0025-B357-4B69-BA2A-F5CA5FFBC31B}" srcOrd="1" destOrd="0" presId="urn:microsoft.com/office/officeart/2005/8/layout/hierarchy2"/>
    <dgm:cxn modelId="{819753DE-6C6C-429E-8C34-043EC530A6D9}" type="presParOf" srcId="{58CA0025-B357-4B69-BA2A-F5CA5FFBC31B}" destId="{9D4A84F8-1140-422E-8DB4-B4E14BB960C4}" srcOrd="0" destOrd="0" presId="urn:microsoft.com/office/officeart/2005/8/layout/hierarchy2"/>
    <dgm:cxn modelId="{AE9EA262-0BA4-4F7F-8479-A67D359D301B}" type="presParOf" srcId="{9D4A84F8-1140-422E-8DB4-B4E14BB960C4}" destId="{BA2585E8-7617-4C36-9C39-BAF7E689782C}" srcOrd="0" destOrd="0" presId="urn:microsoft.com/office/officeart/2005/8/layout/hierarchy2"/>
    <dgm:cxn modelId="{D5D2A44A-0B73-46E5-8C46-B0A42621C5A7}" type="presParOf" srcId="{58CA0025-B357-4B69-BA2A-F5CA5FFBC31B}" destId="{E51850C2-119C-46B6-AF88-AC6F1A9AB751}" srcOrd="1" destOrd="0" presId="urn:microsoft.com/office/officeart/2005/8/layout/hierarchy2"/>
    <dgm:cxn modelId="{C838CBF3-C464-4965-80E1-7B945065A018}" type="presParOf" srcId="{E51850C2-119C-46B6-AF88-AC6F1A9AB751}" destId="{CBE46249-FE54-477B-AFD2-CF41EBBE4A52}" srcOrd="0" destOrd="0" presId="urn:microsoft.com/office/officeart/2005/8/layout/hierarchy2"/>
    <dgm:cxn modelId="{C8ABCD33-3D9E-427B-9186-4A11B850B47C}" type="presParOf" srcId="{E51850C2-119C-46B6-AF88-AC6F1A9AB751}" destId="{34FABA48-9907-4A82-A726-C1E6BB11CE00}" srcOrd="1" destOrd="0" presId="urn:microsoft.com/office/officeart/2005/8/layout/hierarchy2"/>
    <dgm:cxn modelId="{3BC2766B-F5C8-4E8F-81A7-ABA1B20A45B0}" type="presParOf" srcId="{34FABA48-9907-4A82-A726-C1E6BB11CE00}" destId="{93D2433E-C741-4934-A37E-0F434AE191C1}" srcOrd="0" destOrd="0" presId="urn:microsoft.com/office/officeart/2005/8/layout/hierarchy2"/>
    <dgm:cxn modelId="{4885B040-BEB0-47D6-9E64-FC8CC4B41CBF}" type="presParOf" srcId="{93D2433E-C741-4934-A37E-0F434AE191C1}" destId="{8976567E-8C3B-48B7-A1D2-37D06EE2A0C7}" srcOrd="0" destOrd="0" presId="urn:microsoft.com/office/officeart/2005/8/layout/hierarchy2"/>
    <dgm:cxn modelId="{946FEF30-0C5F-4061-85CA-8FACAF20E942}" type="presParOf" srcId="{34FABA48-9907-4A82-A726-C1E6BB11CE00}" destId="{B7040138-ADA8-4224-B440-559767E5FA8C}" srcOrd="1" destOrd="0" presId="urn:microsoft.com/office/officeart/2005/8/layout/hierarchy2"/>
    <dgm:cxn modelId="{3C82CC30-9593-4694-BA77-B8B33194E707}" type="presParOf" srcId="{B7040138-ADA8-4224-B440-559767E5FA8C}" destId="{6D661760-AA18-48B7-8512-3F0E5832F849}" srcOrd="0" destOrd="0" presId="urn:microsoft.com/office/officeart/2005/8/layout/hierarchy2"/>
    <dgm:cxn modelId="{5B9E7A2B-F270-48BF-8E7A-E08366934710}" type="presParOf" srcId="{B7040138-ADA8-4224-B440-559767E5FA8C}" destId="{119745FD-0225-4C0A-9183-EC99EAECB06E}" srcOrd="1" destOrd="0" presId="urn:microsoft.com/office/officeart/2005/8/layout/hierarchy2"/>
    <dgm:cxn modelId="{CAC86FA9-05E2-4723-853B-FF12814DA9AF}" type="presParOf" srcId="{34FABA48-9907-4A82-A726-C1E6BB11CE00}" destId="{251A5DA2-0B92-4012-BDB3-B7166A3D6FFB}" srcOrd="2" destOrd="0" presId="urn:microsoft.com/office/officeart/2005/8/layout/hierarchy2"/>
    <dgm:cxn modelId="{7CAD3539-7C1F-4A9F-B279-E15706DB82A1}" type="presParOf" srcId="{251A5DA2-0B92-4012-BDB3-B7166A3D6FFB}" destId="{2265A8F3-06E4-4FA2-A046-702B8E32B754}" srcOrd="0" destOrd="0" presId="urn:microsoft.com/office/officeart/2005/8/layout/hierarchy2"/>
    <dgm:cxn modelId="{BD25AB77-36F6-4E9C-B4BA-F62C1FB3C6D5}" type="presParOf" srcId="{34FABA48-9907-4A82-A726-C1E6BB11CE00}" destId="{87DCB845-D8DB-4D07-8BAD-9449FBC54C1D}" srcOrd="3" destOrd="0" presId="urn:microsoft.com/office/officeart/2005/8/layout/hierarchy2"/>
    <dgm:cxn modelId="{331E4D57-85F3-4217-BB93-80320EC6110D}" type="presParOf" srcId="{87DCB845-D8DB-4D07-8BAD-9449FBC54C1D}" destId="{4E168F52-EE97-4997-99AD-67A7DC9F9BAC}" srcOrd="0" destOrd="0" presId="urn:microsoft.com/office/officeart/2005/8/layout/hierarchy2"/>
    <dgm:cxn modelId="{355F9B03-81CA-4D66-A279-8E0E2A432575}" type="presParOf" srcId="{87DCB845-D8DB-4D07-8BAD-9449FBC54C1D}" destId="{2B132F9F-6ED6-4B8A-8E06-ADBA45C419E8}" srcOrd="1" destOrd="0" presId="urn:microsoft.com/office/officeart/2005/8/layout/hierarchy2"/>
    <dgm:cxn modelId="{B31C6573-AF48-40D2-81B7-3E2C3BF42394}" type="presParOf" srcId="{58CA0025-B357-4B69-BA2A-F5CA5FFBC31B}" destId="{77150409-6120-4EDC-92AC-4D94EDAD8056}" srcOrd="2" destOrd="0" presId="urn:microsoft.com/office/officeart/2005/8/layout/hierarchy2"/>
    <dgm:cxn modelId="{EBECAA3A-1983-4BAB-A362-FF802F0B7B23}" type="presParOf" srcId="{77150409-6120-4EDC-92AC-4D94EDAD8056}" destId="{C907CD6E-4A6D-4A1F-9F4C-CB3EA5AAA085}" srcOrd="0" destOrd="0" presId="urn:microsoft.com/office/officeart/2005/8/layout/hierarchy2"/>
    <dgm:cxn modelId="{6E4E2901-C25F-47E6-B49C-9E8E6CE2E105}" type="presParOf" srcId="{58CA0025-B357-4B69-BA2A-F5CA5FFBC31B}" destId="{38F03672-5BA5-442B-A053-5BD57B73C935}" srcOrd="3" destOrd="0" presId="urn:microsoft.com/office/officeart/2005/8/layout/hierarchy2"/>
    <dgm:cxn modelId="{B818EEA7-B291-4F0B-9377-4FA82119803F}" type="presParOf" srcId="{38F03672-5BA5-442B-A053-5BD57B73C935}" destId="{5B7971D0-5BF8-48C2-9A1E-801075981156}" srcOrd="0" destOrd="0" presId="urn:microsoft.com/office/officeart/2005/8/layout/hierarchy2"/>
    <dgm:cxn modelId="{0B6D53B2-E42E-4DBF-A702-C630B14BC6BD}" type="presParOf" srcId="{38F03672-5BA5-442B-A053-5BD57B73C935}" destId="{C62741A2-8CF4-46EE-A997-743F01376A6C}" srcOrd="1" destOrd="0" presId="urn:microsoft.com/office/officeart/2005/8/layout/hierarchy2"/>
    <dgm:cxn modelId="{ED3B8AB3-946F-41B5-8F19-847C68369E67}" type="presParOf" srcId="{C62741A2-8CF4-46EE-A997-743F01376A6C}" destId="{787EDC3C-B67F-410C-8308-9FEE7B5CF07F}" srcOrd="0" destOrd="0" presId="urn:microsoft.com/office/officeart/2005/8/layout/hierarchy2"/>
    <dgm:cxn modelId="{69C1B33D-00AF-477B-8CD7-11B393FD2FDB}" type="presParOf" srcId="{787EDC3C-B67F-410C-8308-9FEE7B5CF07F}" destId="{8F0D7461-29F4-4ED4-9539-30C5BFCC362A}" srcOrd="0" destOrd="0" presId="urn:microsoft.com/office/officeart/2005/8/layout/hierarchy2"/>
    <dgm:cxn modelId="{9BE4D8B6-33FF-482A-9BA7-A3212640E349}" type="presParOf" srcId="{C62741A2-8CF4-46EE-A997-743F01376A6C}" destId="{4AEB6375-9859-405C-835B-8AD6EAF99C89}" srcOrd="1" destOrd="0" presId="urn:microsoft.com/office/officeart/2005/8/layout/hierarchy2"/>
    <dgm:cxn modelId="{16090B64-3405-4462-85AA-E1E08BC4D0C1}" type="presParOf" srcId="{4AEB6375-9859-405C-835B-8AD6EAF99C89}" destId="{D043E570-466C-43E6-B990-5903C112EDA7}" srcOrd="0" destOrd="0" presId="urn:microsoft.com/office/officeart/2005/8/layout/hierarchy2"/>
    <dgm:cxn modelId="{02549E17-C547-461E-950F-931B920A524A}" type="presParOf" srcId="{4AEB6375-9859-405C-835B-8AD6EAF99C89}" destId="{13E85EC3-C9C6-4E19-B32C-39AC9E2A1C48}" srcOrd="1" destOrd="0" presId="urn:microsoft.com/office/officeart/2005/8/layout/hierarchy2"/>
    <dgm:cxn modelId="{06AC64F2-1A2B-4C31-BE4B-05026C28BE8A}" type="presParOf" srcId="{C62741A2-8CF4-46EE-A997-743F01376A6C}" destId="{14B7CA83-D2A1-49FF-88D6-9D41EAEB46BB}" srcOrd="2" destOrd="0" presId="urn:microsoft.com/office/officeart/2005/8/layout/hierarchy2"/>
    <dgm:cxn modelId="{6B6FDEDE-FE64-4BFB-9D05-7F400BFCCEA6}" type="presParOf" srcId="{14B7CA83-D2A1-49FF-88D6-9D41EAEB46BB}" destId="{9C2C7E37-726F-43F7-B650-66FF88C05A70}" srcOrd="0" destOrd="0" presId="urn:microsoft.com/office/officeart/2005/8/layout/hierarchy2"/>
    <dgm:cxn modelId="{8193BA30-6DCF-497C-AD29-1DA32B18ABEE}" type="presParOf" srcId="{C62741A2-8CF4-46EE-A997-743F01376A6C}" destId="{ABB41315-54DB-4F27-8EC8-71F9BC820FAD}" srcOrd="3" destOrd="0" presId="urn:microsoft.com/office/officeart/2005/8/layout/hierarchy2"/>
    <dgm:cxn modelId="{6D378B9F-D34E-4C0D-B589-1C66BEA60C23}" type="presParOf" srcId="{ABB41315-54DB-4F27-8EC8-71F9BC820FAD}" destId="{D5D16C73-6008-4C8C-8CCF-B84CB539F57A}" srcOrd="0" destOrd="0" presId="urn:microsoft.com/office/officeart/2005/8/layout/hierarchy2"/>
    <dgm:cxn modelId="{532F3552-6A71-4936-A381-7BDA00677BBC}" type="presParOf" srcId="{ABB41315-54DB-4F27-8EC8-71F9BC820FAD}" destId="{8B993573-7F1A-4CB1-A39D-6E031246C055}" srcOrd="1" destOrd="0" presId="urn:microsoft.com/office/officeart/2005/8/layout/hierarchy2"/>
    <dgm:cxn modelId="{22C6149E-A236-46CB-9DDB-21904619B791}" type="presParOf" srcId="{E306BFDC-E475-40F7-A5CC-BF151AEF0C8F}" destId="{4E7B55B2-3ED4-40B9-8FF7-F38BBCEF452C}" srcOrd="1" destOrd="0" presId="urn:microsoft.com/office/officeart/2005/8/layout/hierarchy2"/>
    <dgm:cxn modelId="{0195C879-742A-4B07-949F-26A4ADB2B81E}" type="presParOf" srcId="{4E7B55B2-3ED4-40B9-8FF7-F38BBCEF452C}" destId="{D6516DE8-7541-4460-B7A7-7EA6D4920E2C}" srcOrd="0" destOrd="0" presId="urn:microsoft.com/office/officeart/2005/8/layout/hierarchy2"/>
    <dgm:cxn modelId="{70FD8D3F-6E6F-45CD-9390-FA99157B5CFD}" type="presParOf" srcId="{4E7B55B2-3ED4-40B9-8FF7-F38BBCEF452C}" destId="{4A13CCF2-885B-4349-9163-790F60F19140}" srcOrd="1" destOrd="0" presId="urn:microsoft.com/office/officeart/2005/8/layout/hierarchy2"/>
    <dgm:cxn modelId="{CA4F873C-AE45-4E2C-BF62-EA8A47C32FDF}" type="presParOf" srcId="{4A13CCF2-885B-4349-9163-790F60F19140}" destId="{A1D517F3-3FC9-4096-BF55-7335651FAA3C}" srcOrd="0" destOrd="0" presId="urn:microsoft.com/office/officeart/2005/8/layout/hierarchy2"/>
    <dgm:cxn modelId="{8F099B4B-2341-4345-A863-D353002DF0E6}" type="presParOf" srcId="{A1D517F3-3FC9-4096-BF55-7335651FAA3C}" destId="{750E9C88-6E07-442E-A7C1-3041231F03F8}" srcOrd="0" destOrd="0" presId="urn:microsoft.com/office/officeart/2005/8/layout/hierarchy2"/>
    <dgm:cxn modelId="{C4A2E194-4E11-4363-9209-31F04D5D1506}" type="presParOf" srcId="{4A13CCF2-885B-4349-9163-790F60F19140}" destId="{2ACAF71B-DD64-47FB-9D07-BE2146A24B2D}" srcOrd="1" destOrd="0" presId="urn:microsoft.com/office/officeart/2005/8/layout/hierarchy2"/>
    <dgm:cxn modelId="{E520C805-3A5F-4400-8980-99FD344847B2}" type="presParOf" srcId="{2ACAF71B-DD64-47FB-9D07-BE2146A24B2D}" destId="{7189A6A9-086A-4394-997A-DA086D4C6482}" srcOrd="0" destOrd="0" presId="urn:microsoft.com/office/officeart/2005/8/layout/hierarchy2"/>
    <dgm:cxn modelId="{6B52F42A-8275-4958-818E-174D278E8D1A}" type="presParOf" srcId="{2ACAF71B-DD64-47FB-9D07-BE2146A24B2D}" destId="{A58ED4F1-C6CF-464C-B7A0-4C150D65AEFC}" srcOrd="1" destOrd="0" presId="urn:microsoft.com/office/officeart/2005/8/layout/hierarchy2"/>
    <dgm:cxn modelId="{977FAF70-93A2-4721-9568-6D3D68758822}" type="presParOf" srcId="{A58ED4F1-C6CF-464C-B7A0-4C150D65AEFC}" destId="{BB6CE0F2-1380-430A-A7A5-708AECA215DD}" srcOrd="0" destOrd="0" presId="urn:microsoft.com/office/officeart/2005/8/layout/hierarchy2"/>
    <dgm:cxn modelId="{79D8E85A-839E-4298-B558-7B602DA85E2C}" type="presParOf" srcId="{BB6CE0F2-1380-430A-A7A5-708AECA215DD}" destId="{65C98E5F-3C76-41DF-BDEF-68261A9E7993}" srcOrd="0" destOrd="0" presId="urn:microsoft.com/office/officeart/2005/8/layout/hierarchy2"/>
    <dgm:cxn modelId="{FBA2564C-12AB-427F-BC29-1DDAB8C3FB14}" type="presParOf" srcId="{A58ED4F1-C6CF-464C-B7A0-4C150D65AEFC}" destId="{358E4C7F-39F3-402B-98CE-02B23E8A4CCF}" srcOrd="1" destOrd="0" presId="urn:microsoft.com/office/officeart/2005/8/layout/hierarchy2"/>
    <dgm:cxn modelId="{AABC431E-F4A8-4777-8615-E6037A1A2EF7}" type="presParOf" srcId="{358E4C7F-39F3-402B-98CE-02B23E8A4CCF}" destId="{BB7F121A-8639-4584-A78C-E6BAB7740F17}" srcOrd="0" destOrd="0" presId="urn:microsoft.com/office/officeart/2005/8/layout/hierarchy2"/>
    <dgm:cxn modelId="{27593831-F2A1-4307-8C8E-E60DBEE1CB98}" type="presParOf" srcId="{358E4C7F-39F3-402B-98CE-02B23E8A4CCF}" destId="{DED7EAEA-09EF-4233-95A2-BA41ACBFBFE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26F571C-15CB-428E-AC5A-B9381FB242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65735B4-A4FB-41AE-B6DF-E380AD08841C}">
      <dgm:prSet phldrT="[Testo]"/>
      <dgm:spPr>
        <a:xfrm>
          <a:off x="1144243" y="2370558"/>
          <a:ext cx="6907174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Progettazione</a:t>
          </a:r>
        </a:p>
      </dgm:t>
    </dgm:pt>
    <dgm:pt modelId="{C59C5DC5-89A9-4FAD-B0AE-E5F7B762D664}" type="parTrans" cxnId="{060ACDCA-7BBB-42B9-8EEB-FBD3A5A76134}">
      <dgm:prSet/>
      <dgm:spPr/>
      <dgm:t>
        <a:bodyPr/>
        <a:lstStyle/>
        <a:p>
          <a:endParaRPr lang="it-IT"/>
        </a:p>
      </dgm:t>
    </dgm:pt>
    <dgm:pt modelId="{3B7F56EA-347A-40FD-B222-E36F248BC73F}" type="sibTrans" cxnId="{060ACDCA-7BBB-42B9-8EEB-FBD3A5A76134}">
      <dgm:prSet/>
      <dgm:spPr/>
      <dgm:t>
        <a:bodyPr/>
        <a:lstStyle/>
        <a:p>
          <a:endParaRPr lang="it-IT"/>
        </a:p>
      </dgm:t>
    </dgm:pt>
    <dgm:pt modelId="{17F0DBD9-D02A-4108-934E-E3139A4FCE39}">
      <dgm:prSet/>
      <dgm:spPr>
        <a:xfrm>
          <a:off x="995230" y="3386558"/>
          <a:ext cx="7056187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Implementazione</a:t>
          </a:r>
        </a:p>
      </dgm:t>
    </dgm:pt>
    <dgm:pt modelId="{2DC1700B-A754-4C0B-B888-44312B2DCCB6}" type="parTrans" cxnId="{5CED7EF8-DB94-40AD-BE18-1901A59F50E1}">
      <dgm:prSet/>
      <dgm:spPr/>
      <dgm:t>
        <a:bodyPr/>
        <a:lstStyle/>
        <a:p>
          <a:endParaRPr lang="it-IT"/>
        </a:p>
      </dgm:t>
    </dgm:pt>
    <dgm:pt modelId="{3D0667F3-9855-4CE3-877B-D501A4C07B7B}" type="sibTrans" cxnId="{5CED7EF8-DB94-40AD-BE18-1901A59F50E1}">
      <dgm:prSet/>
      <dgm:spPr/>
      <dgm:t>
        <a:bodyPr/>
        <a:lstStyle/>
        <a:p>
          <a:endParaRPr lang="it-IT"/>
        </a:p>
      </dgm:t>
    </dgm:pt>
    <dgm:pt modelId="{F0A6B18E-E83D-4738-ACD2-51B2C2721104}">
      <dgm:prSet/>
      <dgm:spPr>
        <a:xfrm>
          <a:off x="509717" y="4402558"/>
          <a:ext cx="7541700" cy="677550"/>
        </a:xfrm>
        <a:prstGeom prst="rect">
          <a:avLst/>
        </a:prstGeom>
        <a:solidFill>
          <a:srgbClr val="4FBCD6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Conclusione </a:t>
          </a:r>
        </a:p>
      </dgm:t>
    </dgm:pt>
    <dgm:pt modelId="{E6428DAD-1F4B-4EDD-9779-441C4FDCE4AF}" type="parTrans" cxnId="{BD4CB29F-65D9-4693-9E96-331C06D548EF}">
      <dgm:prSet/>
      <dgm:spPr/>
      <dgm:t>
        <a:bodyPr/>
        <a:lstStyle/>
        <a:p>
          <a:endParaRPr lang="it-IT"/>
        </a:p>
      </dgm:t>
    </dgm:pt>
    <dgm:pt modelId="{A952A31D-4051-4FC4-B13B-E33CE91D8420}" type="sibTrans" cxnId="{BD4CB29F-65D9-4693-9E96-331C06D548EF}">
      <dgm:prSet/>
      <dgm:spPr/>
      <dgm:t>
        <a:bodyPr/>
        <a:lstStyle/>
        <a:p>
          <a:endParaRPr lang="it-IT"/>
        </a:p>
      </dgm:t>
    </dgm:pt>
    <dgm:pt modelId="{E5690E3D-45F9-4FB6-81D5-EA995F3154BB}">
      <dgm:prSet/>
      <dgm:spPr>
        <a:xfrm>
          <a:off x="995230" y="1354558"/>
          <a:ext cx="7056187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Tecnologie Utilizzate</a:t>
          </a:r>
        </a:p>
      </dgm:t>
    </dgm:pt>
    <dgm:pt modelId="{EAA12848-473F-4568-80BE-D7D7FADB0C60}" type="sibTrans" cxnId="{B6349C5C-6D96-4C62-A4E5-24782A74CFE0}">
      <dgm:prSet/>
      <dgm:spPr/>
      <dgm:t>
        <a:bodyPr/>
        <a:lstStyle/>
        <a:p>
          <a:endParaRPr lang="it-IT"/>
        </a:p>
      </dgm:t>
    </dgm:pt>
    <dgm:pt modelId="{54A1085F-CCA4-4ADF-9AF8-B1BF86A777E2}" type="parTrans" cxnId="{B6349C5C-6D96-4C62-A4E5-24782A74CFE0}">
      <dgm:prSet/>
      <dgm:spPr/>
      <dgm:t>
        <a:bodyPr/>
        <a:lstStyle/>
        <a:p>
          <a:endParaRPr lang="it-IT"/>
        </a:p>
      </dgm:t>
    </dgm:pt>
    <dgm:pt modelId="{0447D6AA-F82E-4CBB-87FA-7FBCEA64EFA5}">
      <dgm:prSet phldrT="[Testo]"/>
      <dgm:spPr>
        <a:xfrm>
          <a:off x="509717" y="338558"/>
          <a:ext cx="7541700" cy="67755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Il Caso di Studio</a:t>
          </a:r>
        </a:p>
      </dgm:t>
    </dgm:pt>
    <dgm:pt modelId="{E17D8774-14F3-4F27-B3BE-0271A88F7E35}" type="sibTrans" cxnId="{AAA1C61B-518E-46F3-B037-F5B3CA891085}">
      <dgm:prSet/>
      <dgm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rnd" cmpd="sng" algn="ctr">
          <a:solidFill>
            <a:srgbClr val="35353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it-IT"/>
        </a:p>
      </dgm:t>
    </dgm:pt>
    <dgm:pt modelId="{D9F68583-85C5-4791-9E43-A446A533B337}" type="parTrans" cxnId="{AAA1C61B-518E-46F3-B037-F5B3CA891085}">
      <dgm:prSet/>
      <dgm:spPr/>
      <dgm:t>
        <a:bodyPr/>
        <a:lstStyle/>
        <a:p>
          <a:endParaRPr lang="it-IT"/>
        </a:p>
      </dgm:t>
    </dgm:pt>
    <dgm:pt modelId="{89E67ED1-DBF0-48C0-AB7D-7487A68A7F38}" type="pres">
      <dgm:prSet presAssocID="{626F571C-15CB-428E-AC5A-B9381FB242DF}" presName="Name0" presStyleCnt="0">
        <dgm:presLayoutVars>
          <dgm:chMax val="7"/>
          <dgm:chPref val="7"/>
          <dgm:dir/>
        </dgm:presLayoutVars>
      </dgm:prSet>
      <dgm:spPr/>
    </dgm:pt>
    <dgm:pt modelId="{C60C52EC-5039-4DCF-BB60-918FF11917EE}" type="pres">
      <dgm:prSet presAssocID="{626F571C-15CB-428E-AC5A-B9381FB242DF}" presName="Name1" presStyleCnt="0"/>
      <dgm:spPr/>
    </dgm:pt>
    <dgm:pt modelId="{BDB51D8D-06C4-4B49-86F8-8E6992F7F338}" type="pres">
      <dgm:prSet presAssocID="{626F571C-15CB-428E-AC5A-B9381FB242DF}" presName="cycle" presStyleCnt="0"/>
      <dgm:spPr/>
    </dgm:pt>
    <dgm:pt modelId="{2F5F0223-C390-4EF7-B5A8-68EEDADF25A9}" type="pres">
      <dgm:prSet presAssocID="{626F571C-15CB-428E-AC5A-B9381FB242DF}" presName="srcNode" presStyleLbl="node1" presStyleIdx="0" presStyleCnt="5"/>
      <dgm:spPr/>
    </dgm:pt>
    <dgm:pt modelId="{6E0F3123-636C-4B9D-86A5-DED4FB842A1C}" type="pres">
      <dgm:prSet presAssocID="{626F571C-15CB-428E-AC5A-B9381FB242DF}" presName="conn" presStyleLbl="parChTrans1D2" presStyleIdx="0" presStyleCnt="1"/>
      <dgm:spPr/>
    </dgm:pt>
    <dgm:pt modelId="{C807FD84-CB7E-4E3C-8E8D-5F09B2F83B0B}" type="pres">
      <dgm:prSet presAssocID="{626F571C-15CB-428E-AC5A-B9381FB242DF}" presName="extraNode" presStyleLbl="node1" presStyleIdx="0" presStyleCnt="5"/>
      <dgm:spPr/>
    </dgm:pt>
    <dgm:pt modelId="{EC6F3DBC-7C53-4E4F-BDCA-8FFA2E681394}" type="pres">
      <dgm:prSet presAssocID="{626F571C-15CB-428E-AC5A-B9381FB242DF}" presName="dstNode" presStyleLbl="node1" presStyleIdx="0" presStyleCnt="5"/>
      <dgm:spPr/>
    </dgm:pt>
    <dgm:pt modelId="{732BAB0D-8614-4B1B-AABE-4B9CBEA0B932}" type="pres">
      <dgm:prSet presAssocID="{0447D6AA-F82E-4CBB-87FA-7FBCEA64EFA5}" presName="text_1" presStyleLbl="node1" presStyleIdx="0" presStyleCnt="5">
        <dgm:presLayoutVars>
          <dgm:bulletEnabled val="1"/>
        </dgm:presLayoutVars>
      </dgm:prSet>
      <dgm:spPr/>
    </dgm:pt>
    <dgm:pt modelId="{112D4671-3696-4A49-962F-855D294BE68F}" type="pres">
      <dgm:prSet presAssocID="{0447D6AA-F82E-4CBB-87FA-7FBCEA64EFA5}" presName="accent_1" presStyleCnt="0"/>
      <dgm:spPr/>
    </dgm:pt>
    <dgm:pt modelId="{94CC08B1-FDDA-4C4D-8C52-5511519BF1B0}" type="pres">
      <dgm:prSet presAssocID="{0447D6AA-F82E-4CBB-87FA-7FBCEA64EFA5}" presName="accentRepeatNode" presStyleLbl="solidFgAcc1" presStyleIdx="0" presStyleCnt="5"/>
      <dgm:spPr>
        <a:xfrm>
          <a:off x="86248" y="253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38EC2A85-AC2D-425D-955C-A0207D4B4041}" type="pres">
      <dgm:prSet presAssocID="{E5690E3D-45F9-4FB6-81D5-EA995F3154BB}" presName="text_2" presStyleLbl="node1" presStyleIdx="1" presStyleCnt="5">
        <dgm:presLayoutVars>
          <dgm:bulletEnabled val="1"/>
        </dgm:presLayoutVars>
      </dgm:prSet>
      <dgm:spPr/>
    </dgm:pt>
    <dgm:pt modelId="{FEB05596-8632-48AD-A8E8-8A12B8056BE6}" type="pres">
      <dgm:prSet presAssocID="{E5690E3D-45F9-4FB6-81D5-EA995F3154BB}" presName="accent_2" presStyleCnt="0"/>
      <dgm:spPr/>
    </dgm:pt>
    <dgm:pt modelId="{D9FD0B76-3865-4C01-BD1C-CE1E822D1C06}" type="pres">
      <dgm:prSet presAssocID="{E5690E3D-45F9-4FB6-81D5-EA995F3154BB}" presName="accentRepeatNode" presStyleLbl="solidFgAcc1" presStyleIdx="1" presStyleCnt="5"/>
      <dgm:spPr>
        <a:xfrm>
          <a:off x="571761" y="1269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E2E48BBE-168E-4289-B48C-DD4C6598B7B8}" type="pres">
      <dgm:prSet presAssocID="{765735B4-A4FB-41AE-B6DF-E380AD08841C}" presName="text_3" presStyleLbl="node1" presStyleIdx="2" presStyleCnt="5">
        <dgm:presLayoutVars>
          <dgm:bulletEnabled val="1"/>
        </dgm:presLayoutVars>
      </dgm:prSet>
      <dgm:spPr/>
    </dgm:pt>
    <dgm:pt modelId="{C0BA7345-1B04-4048-BBE0-D3B7A540C551}" type="pres">
      <dgm:prSet presAssocID="{765735B4-A4FB-41AE-B6DF-E380AD08841C}" presName="accent_3" presStyleCnt="0"/>
      <dgm:spPr/>
    </dgm:pt>
    <dgm:pt modelId="{A743926D-6C99-4E9F-8DE2-DCA46975EB97}" type="pres">
      <dgm:prSet presAssocID="{765735B4-A4FB-41AE-B6DF-E380AD08841C}" presName="accentRepeatNode" presStyleLbl="solidFgAcc1" presStyleIdx="2" presStyleCnt="5"/>
      <dgm:spPr>
        <a:xfrm>
          <a:off x="720774" y="2285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8249F0B-3AB1-42C3-B266-DEA8C03C3BD4}" type="pres">
      <dgm:prSet presAssocID="{17F0DBD9-D02A-4108-934E-E3139A4FCE39}" presName="text_4" presStyleLbl="node1" presStyleIdx="3" presStyleCnt="5">
        <dgm:presLayoutVars>
          <dgm:bulletEnabled val="1"/>
        </dgm:presLayoutVars>
      </dgm:prSet>
      <dgm:spPr/>
    </dgm:pt>
    <dgm:pt modelId="{32FC4BA7-BCD5-4F01-8D23-AA7DFF978431}" type="pres">
      <dgm:prSet presAssocID="{17F0DBD9-D02A-4108-934E-E3139A4FCE39}" presName="accent_4" presStyleCnt="0"/>
      <dgm:spPr/>
    </dgm:pt>
    <dgm:pt modelId="{F7567ABB-2D69-47F1-96D2-D4B5CA2F009C}" type="pres">
      <dgm:prSet presAssocID="{17F0DBD9-D02A-4108-934E-E3139A4FCE39}" presName="accentRepeatNode" presStyleLbl="solidFgAcc1" presStyleIdx="3" presStyleCnt="5"/>
      <dgm:spPr>
        <a:xfrm>
          <a:off x="571761" y="3301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D7591F1D-5885-4ACF-886D-3DC7591E3312}" type="pres">
      <dgm:prSet presAssocID="{F0A6B18E-E83D-4738-ACD2-51B2C2721104}" presName="text_5" presStyleLbl="node1" presStyleIdx="4" presStyleCnt="5">
        <dgm:presLayoutVars>
          <dgm:bulletEnabled val="1"/>
        </dgm:presLayoutVars>
      </dgm:prSet>
      <dgm:spPr/>
    </dgm:pt>
    <dgm:pt modelId="{A2D1E003-E481-411C-8FD3-1258CC206016}" type="pres">
      <dgm:prSet presAssocID="{F0A6B18E-E83D-4738-ACD2-51B2C2721104}" presName="accent_5" presStyleCnt="0"/>
      <dgm:spPr/>
    </dgm:pt>
    <dgm:pt modelId="{A33DD2F5-E143-443F-90B4-197B421F8001}" type="pres">
      <dgm:prSet presAssocID="{F0A6B18E-E83D-4738-ACD2-51B2C2721104}" presName="accentRepeatNode" presStyleLbl="solidFgAcc1" presStyleIdx="4" presStyleCnt="5"/>
      <dgm:spPr>
        <a:xfrm>
          <a:off x="86248" y="4317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AAA1C61B-518E-46F3-B037-F5B3CA891085}" srcId="{626F571C-15CB-428E-AC5A-B9381FB242DF}" destId="{0447D6AA-F82E-4CBB-87FA-7FBCEA64EFA5}" srcOrd="0" destOrd="0" parTransId="{D9F68583-85C5-4791-9E43-A446A533B337}" sibTransId="{E17D8774-14F3-4F27-B3BE-0271A88F7E35}"/>
    <dgm:cxn modelId="{A8B85B30-BA58-4BD3-B034-585B1B8FAE3E}" type="presOf" srcId="{E17D8774-14F3-4F27-B3BE-0271A88F7E35}" destId="{6E0F3123-636C-4B9D-86A5-DED4FB842A1C}" srcOrd="0" destOrd="0" presId="urn:microsoft.com/office/officeart/2008/layout/VerticalCurvedList"/>
    <dgm:cxn modelId="{FF88C231-ECE2-45CB-AFCF-34A5B1638CF5}" type="presOf" srcId="{E5690E3D-45F9-4FB6-81D5-EA995F3154BB}" destId="{38EC2A85-AC2D-425D-955C-A0207D4B4041}" srcOrd="0" destOrd="0" presId="urn:microsoft.com/office/officeart/2008/layout/VerticalCurvedList"/>
    <dgm:cxn modelId="{B6349C5C-6D96-4C62-A4E5-24782A74CFE0}" srcId="{626F571C-15CB-428E-AC5A-B9381FB242DF}" destId="{E5690E3D-45F9-4FB6-81D5-EA995F3154BB}" srcOrd="1" destOrd="0" parTransId="{54A1085F-CCA4-4ADF-9AF8-B1BF86A777E2}" sibTransId="{EAA12848-473F-4568-80BE-D7D7FADB0C60}"/>
    <dgm:cxn modelId="{C23B4860-1857-4189-A8A6-F6777F64AC89}" type="presOf" srcId="{0447D6AA-F82E-4CBB-87FA-7FBCEA64EFA5}" destId="{732BAB0D-8614-4B1B-AABE-4B9CBEA0B932}" srcOrd="0" destOrd="0" presId="urn:microsoft.com/office/officeart/2008/layout/VerticalCurvedList"/>
    <dgm:cxn modelId="{C11A0D68-42EC-4B84-BFAD-1B6E0354F745}" type="presOf" srcId="{F0A6B18E-E83D-4738-ACD2-51B2C2721104}" destId="{D7591F1D-5885-4ACF-886D-3DC7591E3312}" srcOrd="0" destOrd="0" presId="urn:microsoft.com/office/officeart/2008/layout/VerticalCurvedList"/>
    <dgm:cxn modelId="{0227C54D-2671-4119-B571-C9145932BACE}" type="presOf" srcId="{626F571C-15CB-428E-AC5A-B9381FB242DF}" destId="{89E67ED1-DBF0-48C0-AB7D-7487A68A7F38}" srcOrd="0" destOrd="0" presId="urn:microsoft.com/office/officeart/2008/layout/VerticalCurvedList"/>
    <dgm:cxn modelId="{BD4CB29F-65D9-4693-9E96-331C06D548EF}" srcId="{626F571C-15CB-428E-AC5A-B9381FB242DF}" destId="{F0A6B18E-E83D-4738-ACD2-51B2C2721104}" srcOrd="4" destOrd="0" parTransId="{E6428DAD-1F4B-4EDD-9779-441C4FDCE4AF}" sibTransId="{A952A31D-4051-4FC4-B13B-E33CE91D8420}"/>
    <dgm:cxn modelId="{F9FEA6BF-1484-486E-8733-2185613E07A8}" type="presOf" srcId="{17F0DBD9-D02A-4108-934E-E3139A4FCE39}" destId="{18249F0B-3AB1-42C3-B266-DEA8C03C3BD4}" srcOrd="0" destOrd="0" presId="urn:microsoft.com/office/officeart/2008/layout/VerticalCurvedList"/>
    <dgm:cxn modelId="{060ACDCA-7BBB-42B9-8EEB-FBD3A5A76134}" srcId="{626F571C-15CB-428E-AC5A-B9381FB242DF}" destId="{765735B4-A4FB-41AE-B6DF-E380AD08841C}" srcOrd="2" destOrd="0" parTransId="{C59C5DC5-89A9-4FAD-B0AE-E5F7B762D664}" sibTransId="{3B7F56EA-347A-40FD-B222-E36F248BC73F}"/>
    <dgm:cxn modelId="{6077F9DC-AFCF-4A59-AF76-03E3524C3CE5}" type="presOf" srcId="{765735B4-A4FB-41AE-B6DF-E380AD08841C}" destId="{E2E48BBE-168E-4289-B48C-DD4C6598B7B8}" srcOrd="0" destOrd="0" presId="urn:microsoft.com/office/officeart/2008/layout/VerticalCurvedList"/>
    <dgm:cxn modelId="{5CED7EF8-DB94-40AD-BE18-1901A59F50E1}" srcId="{626F571C-15CB-428E-AC5A-B9381FB242DF}" destId="{17F0DBD9-D02A-4108-934E-E3139A4FCE39}" srcOrd="3" destOrd="0" parTransId="{2DC1700B-A754-4C0B-B888-44312B2DCCB6}" sibTransId="{3D0667F3-9855-4CE3-877B-D501A4C07B7B}"/>
    <dgm:cxn modelId="{DD5549C5-4962-4496-912C-C656791124A4}" type="presParOf" srcId="{89E67ED1-DBF0-48C0-AB7D-7487A68A7F38}" destId="{C60C52EC-5039-4DCF-BB60-918FF11917EE}" srcOrd="0" destOrd="0" presId="urn:microsoft.com/office/officeart/2008/layout/VerticalCurvedList"/>
    <dgm:cxn modelId="{2071A555-7B42-4B16-ABAE-469B7B48724F}" type="presParOf" srcId="{C60C52EC-5039-4DCF-BB60-918FF11917EE}" destId="{BDB51D8D-06C4-4B49-86F8-8E6992F7F338}" srcOrd="0" destOrd="0" presId="urn:microsoft.com/office/officeart/2008/layout/VerticalCurvedList"/>
    <dgm:cxn modelId="{861D4405-F984-49C2-9CD9-A28F0B99504F}" type="presParOf" srcId="{BDB51D8D-06C4-4B49-86F8-8E6992F7F338}" destId="{2F5F0223-C390-4EF7-B5A8-68EEDADF25A9}" srcOrd="0" destOrd="0" presId="urn:microsoft.com/office/officeart/2008/layout/VerticalCurvedList"/>
    <dgm:cxn modelId="{10B198EE-9955-4802-8453-019BC19C3620}" type="presParOf" srcId="{BDB51D8D-06C4-4B49-86F8-8E6992F7F338}" destId="{6E0F3123-636C-4B9D-86A5-DED4FB842A1C}" srcOrd="1" destOrd="0" presId="urn:microsoft.com/office/officeart/2008/layout/VerticalCurvedList"/>
    <dgm:cxn modelId="{EC65374E-EB45-464A-80A2-71718B2FC43D}" type="presParOf" srcId="{BDB51D8D-06C4-4B49-86F8-8E6992F7F338}" destId="{C807FD84-CB7E-4E3C-8E8D-5F09B2F83B0B}" srcOrd="2" destOrd="0" presId="urn:microsoft.com/office/officeart/2008/layout/VerticalCurvedList"/>
    <dgm:cxn modelId="{F7D6D989-CB97-4ED8-86ED-F9287E60EB0B}" type="presParOf" srcId="{BDB51D8D-06C4-4B49-86F8-8E6992F7F338}" destId="{EC6F3DBC-7C53-4E4F-BDCA-8FFA2E681394}" srcOrd="3" destOrd="0" presId="urn:microsoft.com/office/officeart/2008/layout/VerticalCurvedList"/>
    <dgm:cxn modelId="{192AB3E4-BC70-4DBF-83C4-40E8689830D6}" type="presParOf" srcId="{C60C52EC-5039-4DCF-BB60-918FF11917EE}" destId="{732BAB0D-8614-4B1B-AABE-4B9CBEA0B932}" srcOrd="1" destOrd="0" presId="urn:microsoft.com/office/officeart/2008/layout/VerticalCurvedList"/>
    <dgm:cxn modelId="{89506575-6CF3-423B-ADBB-F73C500ED3BD}" type="presParOf" srcId="{C60C52EC-5039-4DCF-BB60-918FF11917EE}" destId="{112D4671-3696-4A49-962F-855D294BE68F}" srcOrd="2" destOrd="0" presId="urn:microsoft.com/office/officeart/2008/layout/VerticalCurvedList"/>
    <dgm:cxn modelId="{BAFD8038-7D66-4143-8FD8-95E156D211CC}" type="presParOf" srcId="{112D4671-3696-4A49-962F-855D294BE68F}" destId="{94CC08B1-FDDA-4C4D-8C52-5511519BF1B0}" srcOrd="0" destOrd="0" presId="urn:microsoft.com/office/officeart/2008/layout/VerticalCurvedList"/>
    <dgm:cxn modelId="{7E0564CA-9C9E-47D8-A12E-BDC460FEC2D9}" type="presParOf" srcId="{C60C52EC-5039-4DCF-BB60-918FF11917EE}" destId="{38EC2A85-AC2D-425D-955C-A0207D4B4041}" srcOrd="3" destOrd="0" presId="urn:microsoft.com/office/officeart/2008/layout/VerticalCurvedList"/>
    <dgm:cxn modelId="{CC5E0029-97E0-4B00-A6FA-F47368868C49}" type="presParOf" srcId="{C60C52EC-5039-4DCF-BB60-918FF11917EE}" destId="{FEB05596-8632-48AD-A8E8-8A12B8056BE6}" srcOrd="4" destOrd="0" presId="urn:microsoft.com/office/officeart/2008/layout/VerticalCurvedList"/>
    <dgm:cxn modelId="{ECAF12D2-789A-48F4-ADA3-90EF969AC049}" type="presParOf" srcId="{FEB05596-8632-48AD-A8E8-8A12B8056BE6}" destId="{D9FD0B76-3865-4C01-BD1C-CE1E822D1C06}" srcOrd="0" destOrd="0" presId="urn:microsoft.com/office/officeart/2008/layout/VerticalCurvedList"/>
    <dgm:cxn modelId="{B3EAC5FE-0ABD-4474-9B4F-C23394EA15C9}" type="presParOf" srcId="{C60C52EC-5039-4DCF-BB60-918FF11917EE}" destId="{E2E48BBE-168E-4289-B48C-DD4C6598B7B8}" srcOrd="5" destOrd="0" presId="urn:microsoft.com/office/officeart/2008/layout/VerticalCurvedList"/>
    <dgm:cxn modelId="{01BD52B8-4133-47DA-A6A3-5BEA9B49B713}" type="presParOf" srcId="{C60C52EC-5039-4DCF-BB60-918FF11917EE}" destId="{C0BA7345-1B04-4048-BBE0-D3B7A540C551}" srcOrd="6" destOrd="0" presId="urn:microsoft.com/office/officeart/2008/layout/VerticalCurvedList"/>
    <dgm:cxn modelId="{FE05B691-8F8D-4604-B495-AD2CEB54F929}" type="presParOf" srcId="{C0BA7345-1B04-4048-BBE0-D3B7A540C551}" destId="{A743926D-6C99-4E9F-8DE2-DCA46975EB97}" srcOrd="0" destOrd="0" presId="urn:microsoft.com/office/officeart/2008/layout/VerticalCurvedList"/>
    <dgm:cxn modelId="{3E635C1F-8374-40B2-9A49-78E02A8FC96E}" type="presParOf" srcId="{C60C52EC-5039-4DCF-BB60-918FF11917EE}" destId="{18249F0B-3AB1-42C3-B266-DEA8C03C3BD4}" srcOrd="7" destOrd="0" presId="urn:microsoft.com/office/officeart/2008/layout/VerticalCurvedList"/>
    <dgm:cxn modelId="{52D791E8-87B5-480E-B312-3840D23A012A}" type="presParOf" srcId="{C60C52EC-5039-4DCF-BB60-918FF11917EE}" destId="{32FC4BA7-BCD5-4F01-8D23-AA7DFF978431}" srcOrd="8" destOrd="0" presId="urn:microsoft.com/office/officeart/2008/layout/VerticalCurvedList"/>
    <dgm:cxn modelId="{F36E55FA-707D-49F6-8B83-1BFEC7D6A57B}" type="presParOf" srcId="{32FC4BA7-BCD5-4F01-8D23-AA7DFF978431}" destId="{F7567ABB-2D69-47F1-96D2-D4B5CA2F009C}" srcOrd="0" destOrd="0" presId="urn:microsoft.com/office/officeart/2008/layout/VerticalCurvedList"/>
    <dgm:cxn modelId="{1AECC176-FCAB-44CF-AD94-AF900125E9B4}" type="presParOf" srcId="{C60C52EC-5039-4DCF-BB60-918FF11917EE}" destId="{D7591F1D-5885-4ACF-886D-3DC7591E3312}" srcOrd="9" destOrd="0" presId="urn:microsoft.com/office/officeart/2008/layout/VerticalCurvedList"/>
    <dgm:cxn modelId="{E039ED38-510F-49C5-87A1-85A4E4B75E5F}" type="presParOf" srcId="{C60C52EC-5039-4DCF-BB60-918FF11917EE}" destId="{A2D1E003-E481-411C-8FD3-1258CC206016}" srcOrd="10" destOrd="0" presId="urn:microsoft.com/office/officeart/2008/layout/VerticalCurvedList"/>
    <dgm:cxn modelId="{EB5B1C07-CC6D-4EDC-B3E0-6CBF071ACCFD}" type="presParOf" srcId="{A2D1E003-E481-411C-8FD3-1258CC206016}" destId="{A33DD2F5-E143-443F-90B4-197B421F80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E0BFBF8-C91D-47B9-BFB0-FCF0D61FCD27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it-IT"/>
        </a:p>
      </dgm:t>
    </dgm:pt>
    <dgm:pt modelId="{2E905293-BABF-4994-90EF-8CF80FA8BBC2}">
      <dgm:prSet custT="1"/>
      <dgm:spPr>
        <a:solidFill>
          <a:srgbClr val="FFC000">
            <a:alpha val="36078"/>
          </a:srgbClr>
        </a:solidFill>
      </dgm:spPr>
      <dgm:t>
        <a:bodyPr/>
        <a:lstStyle/>
        <a:p>
          <a:r>
            <a:rPr lang="it-IT" sz="2300" i="0" baseline="0" dirty="0"/>
            <a:t>Rendere fruibile l’SDK realizzato, tramite la </a:t>
          </a:r>
          <a:r>
            <a:rPr lang="it-IT" sz="2300" b="1" i="0" baseline="0" dirty="0"/>
            <a:t>piattaforma aziendale</a:t>
          </a:r>
          <a:endParaRPr lang="it-IT" sz="2300" b="1" dirty="0"/>
        </a:p>
      </dgm:t>
    </dgm:pt>
    <dgm:pt modelId="{74C5E384-EDD6-4822-811E-8A67CDCCFFAF}" type="parTrans" cxnId="{FE44D6A5-D99F-417C-B344-E922A3958740}">
      <dgm:prSet/>
      <dgm:spPr/>
      <dgm:t>
        <a:bodyPr/>
        <a:lstStyle/>
        <a:p>
          <a:endParaRPr lang="it-IT" sz="2300"/>
        </a:p>
      </dgm:t>
    </dgm:pt>
    <dgm:pt modelId="{AC626426-09B8-422F-B61F-DB7DE0FB2609}" type="sibTrans" cxnId="{FE44D6A5-D99F-417C-B344-E922A3958740}">
      <dgm:prSet/>
      <dgm:spPr/>
      <dgm:t>
        <a:bodyPr/>
        <a:lstStyle/>
        <a:p>
          <a:endParaRPr lang="it-IT" sz="2300"/>
        </a:p>
      </dgm:t>
    </dgm:pt>
    <dgm:pt modelId="{CBCCBBA1-61E8-48F2-93A9-70EC1C3C55FC}" type="pres">
      <dgm:prSet presAssocID="{EE0BFBF8-C91D-47B9-BFB0-FCF0D61FCD27}" presName="linear" presStyleCnt="0">
        <dgm:presLayoutVars>
          <dgm:animLvl val="lvl"/>
          <dgm:resizeHandles val="exact"/>
        </dgm:presLayoutVars>
      </dgm:prSet>
      <dgm:spPr/>
    </dgm:pt>
    <dgm:pt modelId="{B63AEF2E-AE5D-4C15-AC99-58F91C02BDE6}" type="pres">
      <dgm:prSet presAssocID="{2E905293-BABF-4994-90EF-8CF80FA8BBC2}" presName="parentText" presStyleLbl="node1" presStyleIdx="0" presStyleCnt="1" custScaleY="102154">
        <dgm:presLayoutVars>
          <dgm:chMax val="0"/>
          <dgm:bulletEnabled val="1"/>
        </dgm:presLayoutVars>
      </dgm:prSet>
      <dgm:spPr/>
    </dgm:pt>
  </dgm:ptLst>
  <dgm:cxnLst>
    <dgm:cxn modelId="{2A29C907-4E77-4E1C-811F-93CD301642E8}" type="presOf" srcId="{EE0BFBF8-C91D-47B9-BFB0-FCF0D61FCD27}" destId="{CBCCBBA1-61E8-48F2-93A9-70EC1C3C55FC}" srcOrd="0" destOrd="0" presId="urn:microsoft.com/office/officeart/2005/8/layout/vList2"/>
    <dgm:cxn modelId="{D391161C-AF13-442F-9BEC-B39B294597D1}" type="presOf" srcId="{2E905293-BABF-4994-90EF-8CF80FA8BBC2}" destId="{B63AEF2E-AE5D-4C15-AC99-58F91C02BDE6}" srcOrd="0" destOrd="0" presId="urn:microsoft.com/office/officeart/2005/8/layout/vList2"/>
    <dgm:cxn modelId="{FE44D6A5-D99F-417C-B344-E922A3958740}" srcId="{EE0BFBF8-C91D-47B9-BFB0-FCF0D61FCD27}" destId="{2E905293-BABF-4994-90EF-8CF80FA8BBC2}" srcOrd="0" destOrd="0" parTransId="{74C5E384-EDD6-4822-811E-8A67CDCCFFAF}" sibTransId="{AC626426-09B8-422F-B61F-DB7DE0FB2609}"/>
    <dgm:cxn modelId="{156B978F-0FCB-49D8-A88E-84458E003181}" type="presParOf" srcId="{CBCCBBA1-61E8-48F2-93A9-70EC1C3C55FC}" destId="{B63AEF2E-AE5D-4C15-AC99-58F91C02BDE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6F571C-15CB-428E-AC5A-B9381FB242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65735B4-A4FB-41AE-B6DF-E380AD08841C}">
      <dgm:prSet phldrT="[Testo]"/>
      <dgm:spPr>
        <a:xfrm>
          <a:off x="1144243" y="2370558"/>
          <a:ext cx="6907174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Progettazione</a:t>
          </a:r>
        </a:p>
      </dgm:t>
    </dgm:pt>
    <dgm:pt modelId="{C59C5DC5-89A9-4FAD-B0AE-E5F7B762D664}" type="parTrans" cxnId="{060ACDCA-7BBB-42B9-8EEB-FBD3A5A76134}">
      <dgm:prSet/>
      <dgm:spPr/>
      <dgm:t>
        <a:bodyPr/>
        <a:lstStyle/>
        <a:p>
          <a:endParaRPr lang="it-IT"/>
        </a:p>
      </dgm:t>
    </dgm:pt>
    <dgm:pt modelId="{3B7F56EA-347A-40FD-B222-E36F248BC73F}" type="sibTrans" cxnId="{060ACDCA-7BBB-42B9-8EEB-FBD3A5A76134}">
      <dgm:prSet/>
      <dgm:spPr/>
      <dgm:t>
        <a:bodyPr/>
        <a:lstStyle/>
        <a:p>
          <a:endParaRPr lang="it-IT"/>
        </a:p>
      </dgm:t>
    </dgm:pt>
    <dgm:pt modelId="{17F0DBD9-D02A-4108-934E-E3139A4FCE39}">
      <dgm:prSet/>
      <dgm:spPr>
        <a:xfrm>
          <a:off x="995230" y="3386558"/>
          <a:ext cx="7056187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Implementazione</a:t>
          </a:r>
        </a:p>
      </dgm:t>
    </dgm:pt>
    <dgm:pt modelId="{2DC1700B-A754-4C0B-B888-44312B2DCCB6}" type="parTrans" cxnId="{5CED7EF8-DB94-40AD-BE18-1901A59F50E1}">
      <dgm:prSet/>
      <dgm:spPr/>
      <dgm:t>
        <a:bodyPr/>
        <a:lstStyle/>
        <a:p>
          <a:endParaRPr lang="it-IT"/>
        </a:p>
      </dgm:t>
    </dgm:pt>
    <dgm:pt modelId="{3D0667F3-9855-4CE3-877B-D501A4C07B7B}" type="sibTrans" cxnId="{5CED7EF8-DB94-40AD-BE18-1901A59F50E1}">
      <dgm:prSet/>
      <dgm:spPr/>
      <dgm:t>
        <a:bodyPr/>
        <a:lstStyle/>
        <a:p>
          <a:endParaRPr lang="it-IT"/>
        </a:p>
      </dgm:t>
    </dgm:pt>
    <dgm:pt modelId="{F0A6B18E-E83D-4738-ACD2-51B2C2721104}">
      <dgm:prSet/>
      <dgm:spPr>
        <a:xfrm>
          <a:off x="509717" y="4402558"/>
          <a:ext cx="7541700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Conclusione </a:t>
          </a:r>
        </a:p>
      </dgm:t>
    </dgm:pt>
    <dgm:pt modelId="{E6428DAD-1F4B-4EDD-9779-441C4FDCE4AF}" type="parTrans" cxnId="{BD4CB29F-65D9-4693-9E96-331C06D548EF}">
      <dgm:prSet/>
      <dgm:spPr/>
      <dgm:t>
        <a:bodyPr/>
        <a:lstStyle/>
        <a:p>
          <a:endParaRPr lang="it-IT"/>
        </a:p>
      </dgm:t>
    </dgm:pt>
    <dgm:pt modelId="{A952A31D-4051-4FC4-B13B-E33CE91D8420}" type="sibTrans" cxnId="{BD4CB29F-65D9-4693-9E96-331C06D548EF}">
      <dgm:prSet/>
      <dgm:spPr/>
      <dgm:t>
        <a:bodyPr/>
        <a:lstStyle/>
        <a:p>
          <a:endParaRPr lang="it-IT"/>
        </a:p>
      </dgm:t>
    </dgm:pt>
    <dgm:pt modelId="{E5690E3D-45F9-4FB6-81D5-EA995F3154BB}">
      <dgm:prSet/>
      <dgm:spPr>
        <a:xfrm>
          <a:off x="995230" y="1354558"/>
          <a:ext cx="7056187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Tecnologie Utilizzate</a:t>
          </a:r>
        </a:p>
      </dgm:t>
    </dgm:pt>
    <dgm:pt modelId="{EAA12848-473F-4568-80BE-D7D7FADB0C60}" type="sibTrans" cxnId="{B6349C5C-6D96-4C62-A4E5-24782A74CFE0}">
      <dgm:prSet/>
      <dgm:spPr/>
      <dgm:t>
        <a:bodyPr/>
        <a:lstStyle/>
        <a:p>
          <a:endParaRPr lang="it-IT"/>
        </a:p>
      </dgm:t>
    </dgm:pt>
    <dgm:pt modelId="{54A1085F-CCA4-4ADF-9AF8-B1BF86A777E2}" type="parTrans" cxnId="{B6349C5C-6D96-4C62-A4E5-24782A74CFE0}">
      <dgm:prSet/>
      <dgm:spPr/>
      <dgm:t>
        <a:bodyPr/>
        <a:lstStyle/>
        <a:p>
          <a:endParaRPr lang="it-IT"/>
        </a:p>
      </dgm:t>
    </dgm:pt>
    <dgm:pt modelId="{0447D6AA-F82E-4CBB-87FA-7FBCEA64EFA5}">
      <dgm:prSet phldrT="[Testo]"/>
      <dgm:spPr>
        <a:xfrm>
          <a:off x="509717" y="338558"/>
          <a:ext cx="7541700" cy="677550"/>
        </a:xfrm>
        <a:prstGeom prst="rect">
          <a:avLst/>
        </a:prstGeom>
        <a:solidFill>
          <a:srgbClr val="4FBCD6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Il Caso di Studio</a:t>
          </a:r>
        </a:p>
      </dgm:t>
    </dgm:pt>
    <dgm:pt modelId="{E17D8774-14F3-4F27-B3BE-0271A88F7E35}" type="sibTrans" cxnId="{AAA1C61B-518E-46F3-B037-F5B3CA891085}">
      <dgm:prSet/>
      <dgm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rnd" cmpd="sng" algn="ctr">
          <a:solidFill>
            <a:srgbClr val="35353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it-IT"/>
        </a:p>
      </dgm:t>
    </dgm:pt>
    <dgm:pt modelId="{D9F68583-85C5-4791-9E43-A446A533B337}" type="parTrans" cxnId="{AAA1C61B-518E-46F3-B037-F5B3CA891085}">
      <dgm:prSet/>
      <dgm:spPr/>
      <dgm:t>
        <a:bodyPr/>
        <a:lstStyle/>
        <a:p>
          <a:endParaRPr lang="it-IT"/>
        </a:p>
      </dgm:t>
    </dgm:pt>
    <dgm:pt modelId="{89E67ED1-DBF0-48C0-AB7D-7487A68A7F38}" type="pres">
      <dgm:prSet presAssocID="{626F571C-15CB-428E-AC5A-B9381FB242DF}" presName="Name0" presStyleCnt="0">
        <dgm:presLayoutVars>
          <dgm:chMax val="7"/>
          <dgm:chPref val="7"/>
          <dgm:dir/>
        </dgm:presLayoutVars>
      </dgm:prSet>
      <dgm:spPr/>
    </dgm:pt>
    <dgm:pt modelId="{C60C52EC-5039-4DCF-BB60-918FF11917EE}" type="pres">
      <dgm:prSet presAssocID="{626F571C-15CB-428E-AC5A-B9381FB242DF}" presName="Name1" presStyleCnt="0"/>
      <dgm:spPr/>
    </dgm:pt>
    <dgm:pt modelId="{BDB51D8D-06C4-4B49-86F8-8E6992F7F338}" type="pres">
      <dgm:prSet presAssocID="{626F571C-15CB-428E-AC5A-B9381FB242DF}" presName="cycle" presStyleCnt="0"/>
      <dgm:spPr/>
    </dgm:pt>
    <dgm:pt modelId="{2F5F0223-C390-4EF7-B5A8-68EEDADF25A9}" type="pres">
      <dgm:prSet presAssocID="{626F571C-15CB-428E-AC5A-B9381FB242DF}" presName="srcNode" presStyleLbl="node1" presStyleIdx="0" presStyleCnt="5"/>
      <dgm:spPr/>
    </dgm:pt>
    <dgm:pt modelId="{6E0F3123-636C-4B9D-86A5-DED4FB842A1C}" type="pres">
      <dgm:prSet presAssocID="{626F571C-15CB-428E-AC5A-B9381FB242DF}" presName="conn" presStyleLbl="parChTrans1D2" presStyleIdx="0" presStyleCnt="1"/>
      <dgm:spPr/>
    </dgm:pt>
    <dgm:pt modelId="{C807FD84-CB7E-4E3C-8E8D-5F09B2F83B0B}" type="pres">
      <dgm:prSet presAssocID="{626F571C-15CB-428E-AC5A-B9381FB242DF}" presName="extraNode" presStyleLbl="node1" presStyleIdx="0" presStyleCnt="5"/>
      <dgm:spPr/>
    </dgm:pt>
    <dgm:pt modelId="{EC6F3DBC-7C53-4E4F-BDCA-8FFA2E681394}" type="pres">
      <dgm:prSet presAssocID="{626F571C-15CB-428E-AC5A-B9381FB242DF}" presName="dstNode" presStyleLbl="node1" presStyleIdx="0" presStyleCnt="5"/>
      <dgm:spPr/>
    </dgm:pt>
    <dgm:pt modelId="{732BAB0D-8614-4B1B-AABE-4B9CBEA0B932}" type="pres">
      <dgm:prSet presAssocID="{0447D6AA-F82E-4CBB-87FA-7FBCEA64EFA5}" presName="text_1" presStyleLbl="node1" presStyleIdx="0" presStyleCnt="5">
        <dgm:presLayoutVars>
          <dgm:bulletEnabled val="1"/>
        </dgm:presLayoutVars>
      </dgm:prSet>
      <dgm:spPr/>
    </dgm:pt>
    <dgm:pt modelId="{112D4671-3696-4A49-962F-855D294BE68F}" type="pres">
      <dgm:prSet presAssocID="{0447D6AA-F82E-4CBB-87FA-7FBCEA64EFA5}" presName="accent_1" presStyleCnt="0"/>
      <dgm:spPr/>
    </dgm:pt>
    <dgm:pt modelId="{94CC08B1-FDDA-4C4D-8C52-5511519BF1B0}" type="pres">
      <dgm:prSet presAssocID="{0447D6AA-F82E-4CBB-87FA-7FBCEA64EFA5}" presName="accentRepeatNode" presStyleLbl="solidFgAcc1" presStyleIdx="0" presStyleCnt="5"/>
      <dgm:spPr>
        <a:xfrm>
          <a:off x="86248" y="253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38EC2A85-AC2D-425D-955C-A0207D4B4041}" type="pres">
      <dgm:prSet presAssocID="{E5690E3D-45F9-4FB6-81D5-EA995F3154BB}" presName="text_2" presStyleLbl="node1" presStyleIdx="1" presStyleCnt="5">
        <dgm:presLayoutVars>
          <dgm:bulletEnabled val="1"/>
        </dgm:presLayoutVars>
      </dgm:prSet>
      <dgm:spPr/>
    </dgm:pt>
    <dgm:pt modelId="{FEB05596-8632-48AD-A8E8-8A12B8056BE6}" type="pres">
      <dgm:prSet presAssocID="{E5690E3D-45F9-4FB6-81D5-EA995F3154BB}" presName="accent_2" presStyleCnt="0"/>
      <dgm:spPr/>
    </dgm:pt>
    <dgm:pt modelId="{D9FD0B76-3865-4C01-BD1C-CE1E822D1C06}" type="pres">
      <dgm:prSet presAssocID="{E5690E3D-45F9-4FB6-81D5-EA995F3154BB}" presName="accentRepeatNode" presStyleLbl="solidFgAcc1" presStyleIdx="1" presStyleCnt="5"/>
      <dgm:spPr>
        <a:xfrm>
          <a:off x="571761" y="1269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E2E48BBE-168E-4289-B48C-DD4C6598B7B8}" type="pres">
      <dgm:prSet presAssocID="{765735B4-A4FB-41AE-B6DF-E380AD08841C}" presName="text_3" presStyleLbl="node1" presStyleIdx="2" presStyleCnt="5">
        <dgm:presLayoutVars>
          <dgm:bulletEnabled val="1"/>
        </dgm:presLayoutVars>
      </dgm:prSet>
      <dgm:spPr/>
    </dgm:pt>
    <dgm:pt modelId="{C0BA7345-1B04-4048-BBE0-D3B7A540C551}" type="pres">
      <dgm:prSet presAssocID="{765735B4-A4FB-41AE-B6DF-E380AD08841C}" presName="accent_3" presStyleCnt="0"/>
      <dgm:spPr/>
    </dgm:pt>
    <dgm:pt modelId="{A743926D-6C99-4E9F-8DE2-DCA46975EB97}" type="pres">
      <dgm:prSet presAssocID="{765735B4-A4FB-41AE-B6DF-E380AD08841C}" presName="accentRepeatNode" presStyleLbl="solidFgAcc1" presStyleIdx="2" presStyleCnt="5"/>
      <dgm:spPr>
        <a:xfrm>
          <a:off x="720774" y="2285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8249F0B-3AB1-42C3-B266-DEA8C03C3BD4}" type="pres">
      <dgm:prSet presAssocID="{17F0DBD9-D02A-4108-934E-E3139A4FCE39}" presName="text_4" presStyleLbl="node1" presStyleIdx="3" presStyleCnt="5">
        <dgm:presLayoutVars>
          <dgm:bulletEnabled val="1"/>
        </dgm:presLayoutVars>
      </dgm:prSet>
      <dgm:spPr/>
    </dgm:pt>
    <dgm:pt modelId="{32FC4BA7-BCD5-4F01-8D23-AA7DFF978431}" type="pres">
      <dgm:prSet presAssocID="{17F0DBD9-D02A-4108-934E-E3139A4FCE39}" presName="accent_4" presStyleCnt="0"/>
      <dgm:spPr/>
    </dgm:pt>
    <dgm:pt modelId="{F7567ABB-2D69-47F1-96D2-D4B5CA2F009C}" type="pres">
      <dgm:prSet presAssocID="{17F0DBD9-D02A-4108-934E-E3139A4FCE39}" presName="accentRepeatNode" presStyleLbl="solidFgAcc1" presStyleIdx="3" presStyleCnt="5"/>
      <dgm:spPr>
        <a:xfrm>
          <a:off x="571761" y="3301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D7591F1D-5885-4ACF-886D-3DC7591E3312}" type="pres">
      <dgm:prSet presAssocID="{F0A6B18E-E83D-4738-ACD2-51B2C2721104}" presName="text_5" presStyleLbl="node1" presStyleIdx="4" presStyleCnt="5">
        <dgm:presLayoutVars>
          <dgm:bulletEnabled val="1"/>
        </dgm:presLayoutVars>
      </dgm:prSet>
      <dgm:spPr/>
    </dgm:pt>
    <dgm:pt modelId="{A2D1E003-E481-411C-8FD3-1258CC206016}" type="pres">
      <dgm:prSet presAssocID="{F0A6B18E-E83D-4738-ACD2-51B2C2721104}" presName="accent_5" presStyleCnt="0"/>
      <dgm:spPr/>
    </dgm:pt>
    <dgm:pt modelId="{A33DD2F5-E143-443F-90B4-197B421F8001}" type="pres">
      <dgm:prSet presAssocID="{F0A6B18E-E83D-4738-ACD2-51B2C2721104}" presName="accentRepeatNode" presStyleLbl="solidFgAcc1" presStyleIdx="4" presStyleCnt="5"/>
      <dgm:spPr>
        <a:xfrm>
          <a:off x="86248" y="4317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AAA1C61B-518E-46F3-B037-F5B3CA891085}" srcId="{626F571C-15CB-428E-AC5A-B9381FB242DF}" destId="{0447D6AA-F82E-4CBB-87FA-7FBCEA64EFA5}" srcOrd="0" destOrd="0" parTransId="{D9F68583-85C5-4791-9E43-A446A533B337}" sibTransId="{E17D8774-14F3-4F27-B3BE-0271A88F7E35}"/>
    <dgm:cxn modelId="{A8B85B30-BA58-4BD3-B034-585B1B8FAE3E}" type="presOf" srcId="{E17D8774-14F3-4F27-B3BE-0271A88F7E35}" destId="{6E0F3123-636C-4B9D-86A5-DED4FB842A1C}" srcOrd="0" destOrd="0" presId="urn:microsoft.com/office/officeart/2008/layout/VerticalCurvedList"/>
    <dgm:cxn modelId="{FF88C231-ECE2-45CB-AFCF-34A5B1638CF5}" type="presOf" srcId="{E5690E3D-45F9-4FB6-81D5-EA995F3154BB}" destId="{38EC2A85-AC2D-425D-955C-A0207D4B4041}" srcOrd="0" destOrd="0" presId="urn:microsoft.com/office/officeart/2008/layout/VerticalCurvedList"/>
    <dgm:cxn modelId="{B6349C5C-6D96-4C62-A4E5-24782A74CFE0}" srcId="{626F571C-15CB-428E-AC5A-B9381FB242DF}" destId="{E5690E3D-45F9-4FB6-81D5-EA995F3154BB}" srcOrd="1" destOrd="0" parTransId="{54A1085F-CCA4-4ADF-9AF8-B1BF86A777E2}" sibTransId="{EAA12848-473F-4568-80BE-D7D7FADB0C60}"/>
    <dgm:cxn modelId="{C23B4860-1857-4189-A8A6-F6777F64AC89}" type="presOf" srcId="{0447D6AA-F82E-4CBB-87FA-7FBCEA64EFA5}" destId="{732BAB0D-8614-4B1B-AABE-4B9CBEA0B932}" srcOrd="0" destOrd="0" presId="urn:microsoft.com/office/officeart/2008/layout/VerticalCurvedList"/>
    <dgm:cxn modelId="{C11A0D68-42EC-4B84-BFAD-1B6E0354F745}" type="presOf" srcId="{F0A6B18E-E83D-4738-ACD2-51B2C2721104}" destId="{D7591F1D-5885-4ACF-886D-3DC7591E3312}" srcOrd="0" destOrd="0" presId="urn:microsoft.com/office/officeart/2008/layout/VerticalCurvedList"/>
    <dgm:cxn modelId="{0227C54D-2671-4119-B571-C9145932BACE}" type="presOf" srcId="{626F571C-15CB-428E-AC5A-B9381FB242DF}" destId="{89E67ED1-DBF0-48C0-AB7D-7487A68A7F38}" srcOrd="0" destOrd="0" presId="urn:microsoft.com/office/officeart/2008/layout/VerticalCurvedList"/>
    <dgm:cxn modelId="{BD4CB29F-65D9-4693-9E96-331C06D548EF}" srcId="{626F571C-15CB-428E-AC5A-B9381FB242DF}" destId="{F0A6B18E-E83D-4738-ACD2-51B2C2721104}" srcOrd="4" destOrd="0" parTransId="{E6428DAD-1F4B-4EDD-9779-441C4FDCE4AF}" sibTransId="{A952A31D-4051-4FC4-B13B-E33CE91D8420}"/>
    <dgm:cxn modelId="{F9FEA6BF-1484-486E-8733-2185613E07A8}" type="presOf" srcId="{17F0DBD9-D02A-4108-934E-E3139A4FCE39}" destId="{18249F0B-3AB1-42C3-B266-DEA8C03C3BD4}" srcOrd="0" destOrd="0" presId="urn:microsoft.com/office/officeart/2008/layout/VerticalCurvedList"/>
    <dgm:cxn modelId="{060ACDCA-7BBB-42B9-8EEB-FBD3A5A76134}" srcId="{626F571C-15CB-428E-AC5A-B9381FB242DF}" destId="{765735B4-A4FB-41AE-B6DF-E380AD08841C}" srcOrd="2" destOrd="0" parTransId="{C59C5DC5-89A9-4FAD-B0AE-E5F7B762D664}" sibTransId="{3B7F56EA-347A-40FD-B222-E36F248BC73F}"/>
    <dgm:cxn modelId="{6077F9DC-AFCF-4A59-AF76-03E3524C3CE5}" type="presOf" srcId="{765735B4-A4FB-41AE-B6DF-E380AD08841C}" destId="{E2E48BBE-168E-4289-B48C-DD4C6598B7B8}" srcOrd="0" destOrd="0" presId="urn:microsoft.com/office/officeart/2008/layout/VerticalCurvedList"/>
    <dgm:cxn modelId="{5CED7EF8-DB94-40AD-BE18-1901A59F50E1}" srcId="{626F571C-15CB-428E-AC5A-B9381FB242DF}" destId="{17F0DBD9-D02A-4108-934E-E3139A4FCE39}" srcOrd="3" destOrd="0" parTransId="{2DC1700B-A754-4C0B-B888-44312B2DCCB6}" sibTransId="{3D0667F3-9855-4CE3-877B-D501A4C07B7B}"/>
    <dgm:cxn modelId="{DD5549C5-4962-4496-912C-C656791124A4}" type="presParOf" srcId="{89E67ED1-DBF0-48C0-AB7D-7487A68A7F38}" destId="{C60C52EC-5039-4DCF-BB60-918FF11917EE}" srcOrd="0" destOrd="0" presId="urn:microsoft.com/office/officeart/2008/layout/VerticalCurvedList"/>
    <dgm:cxn modelId="{2071A555-7B42-4B16-ABAE-469B7B48724F}" type="presParOf" srcId="{C60C52EC-5039-4DCF-BB60-918FF11917EE}" destId="{BDB51D8D-06C4-4B49-86F8-8E6992F7F338}" srcOrd="0" destOrd="0" presId="urn:microsoft.com/office/officeart/2008/layout/VerticalCurvedList"/>
    <dgm:cxn modelId="{861D4405-F984-49C2-9CD9-A28F0B99504F}" type="presParOf" srcId="{BDB51D8D-06C4-4B49-86F8-8E6992F7F338}" destId="{2F5F0223-C390-4EF7-B5A8-68EEDADF25A9}" srcOrd="0" destOrd="0" presId="urn:microsoft.com/office/officeart/2008/layout/VerticalCurvedList"/>
    <dgm:cxn modelId="{10B198EE-9955-4802-8453-019BC19C3620}" type="presParOf" srcId="{BDB51D8D-06C4-4B49-86F8-8E6992F7F338}" destId="{6E0F3123-636C-4B9D-86A5-DED4FB842A1C}" srcOrd="1" destOrd="0" presId="urn:microsoft.com/office/officeart/2008/layout/VerticalCurvedList"/>
    <dgm:cxn modelId="{EC65374E-EB45-464A-80A2-71718B2FC43D}" type="presParOf" srcId="{BDB51D8D-06C4-4B49-86F8-8E6992F7F338}" destId="{C807FD84-CB7E-4E3C-8E8D-5F09B2F83B0B}" srcOrd="2" destOrd="0" presId="urn:microsoft.com/office/officeart/2008/layout/VerticalCurvedList"/>
    <dgm:cxn modelId="{F7D6D989-CB97-4ED8-86ED-F9287E60EB0B}" type="presParOf" srcId="{BDB51D8D-06C4-4B49-86F8-8E6992F7F338}" destId="{EC6F3DBC-7C53-4E4F-BDCA-8FFA2E681394}" srcOrd="3" destOrd="0" presId="urn:microsoft.com/office/officeart/2008/layout/VerticalCurvedList"/>
    <dgm:cxn modelId="{192AB3E4-BC70-4DBF-83C4-40E8689830D6}" type="presParOf" srcId="{C60C52EC-5039-4DCF-BB60-918FF11917EE}" destId="{732BAB0D-8614-4B1B-AABE-4B9CBEA0B932}" srcOrd="1" destOrd="0" presId="urn:microsoft.com/office/officeart/2008/layout/VerticalCurvedList"/>
    <dgm:cxn modelId="{89506575-6CF3-423B-ADBB-F73C500ED3BD}" type="presParOf" srcId="{C60C52EC-5039-4DCF-BB60-918FF11917EE}" destId="{112D4671-3696-4A49-962F-855D294BE68F}" srcOrd="2" destOrd="0" presId="urn:microsoft.com/office/officeart/2008/layout/VerticalCurvedList"/>
    <dgm:cxn modelId="{BAFD8038-7D66-4143-8FD8-95E156D211CC}" type="presParOf" srcId="{112D4671-3696-4A49-962F-855D294BE68F}" destId="{94CC08B1-FDDA-4C4D-8C52-5511519BF1B0}" srcOrd="0" destOrd="0" presId="urn:microsoft.com/office/officeart/2008/layout/VerticalCurvedList"/>
    <dgm:cxn modelId="{7E0564CA-9C9E-47D8-A12E-BDC460FEC2D9}" type="presParOf" srcId="{C60C52EC-5039-4DCF-BB60-918FF11917EE}" destId="{38EC2A85-AC2D-425D-955C-A0207D4B4041}" srcOrd="3" destOrd="0" presId="urn:microsoft.com/office/officeart/2008/layout/VerticalCurvedList"/>
    <dgm:cxn modelId="{CC5E0029-97E0-4B00-A6FA-F47368868C49}" type="presParOf" srcId="{C60C52EC-5039-4DCF-BB60-918FF11917EE}" destId="{FEB05596-8632-48AD-A8E8-8A12B8056BE6}" srcOrd="4" destOrd="0" presId="urn:microsoft.com/office/officeart/2008/layout/VerticalCurvedList"/>
    <dgm:cxn modelId="{ECAF12D2-789A-48F4-ADA3-90EF969AC049}" type="presParOf" srcId="{FEB05596-8632-48AD-A8E8-8A12B8056BE6}" destId="{D9FD0B76-3865-4C01-BD1C-CE1E822D1C06}" srcOrd="0" destOrd="0" presId="urn:microsoft.com/office/officeart/2008/layout/VerticalCurvedList"/>
    <dgm:cxn modelId="{B3EAC5FE-0ABD-4474-9B4F-C23394EA15C9}" type="presParOf" srcId="{C60C52EC-5039-4DCF-BB60-918FF11917EE}" destId="{E2E48BBE-168E-4289-B48C-DD4C6598B7B8}" srcOrd="5" destOrd="0" presId="urn:microsoft.com/office/officeart/2008/layout/VerticalCurvedList"/>
    <dgm:cxn modelId="{01BD52B8-4133-47DA-A6A3-5BEA9B49B713}" type="presParOf" srcId="{C60C52EC-5039-4DCF-BB60-918FF11917EE}" destId="{C0BA7345-1B04-4048-BBE0-D3B7A540C551}" srcOrd="6" destOrd="0" presId="urn:microsoft.com/office/officeart/2008/layout/VerticalCurvedList"/>
    <dgm:cxn modelId="{FE05B691-8F8D-4604-B495-AD2CEB54F929}" type="presParOf" srcId="{C0BA7345-1B04-4048-BBE0-D3B7A540C551}" destId="{A743926D-6C99-4E9F-8DE2-DCA46975EB97}" srcOrd="0" destOrd="0" presId="urn:microsoft.com/office/officeart/2008/layout/VerticalCurvedList"/>
    <dgm:cxn modelId="{3E635C1F-8374-40B2-9A49-78E02A8FC96E}" type="presParOf" srcId="{C60C52EC-5039-4DCF-BB60-918FF11917EE}" destId="{18249F0B-3AB1-42C3-B266-DEA8C03C3BD4}" srcOrd="7" destOrd="0" presId="urn:microsoft.com/office/officeart/2008/layout/VerticalCurvedList"/>
    <dgm:cxn modelId="{52D791E8-87B5-480E-B312-3840D23A012A}" type="presParOf" srcId="{C60C52EC-5039-4DCF-BB60-918FF11917EE}" destId="{32FC4BA7-BCD5-4F01-8D23-AA7DFF978431}" srcOrd="8" destOrd="0" presId="urn:microsoft.com/office/officeart/2008/layout/VerticalCurvedList"/>
    <dgm:cxn modelId="{F36E55FA-707D-49F6-8B83-1BFEC7D6A57B}" type="presParOf" srcId="{32FC4BA7-BCD5-4F01-8D23-AA7DFF978431}" destId="{F7567ABB-2D69-47F1-96D2-D4B5CA2F009C}" srcOrd="0" destOrd="0" presId="urn:microsoft.com/office/officeart/2008/layout/VerticalCurvedList"/>
    <dgm:cxn modelId="{1AECC176-FCAB-44CF-AD94-AF900125E9B4}" type="presParOf" srcId="{C60C52EC-5039-4DCF-BB60-918FF11917EE}" destId="{D7591F1D-5885-4ACF-886D-3DC7591E3312}" srcOrd="9" destOrd="0" presId="urn:microsoft.com/office/officeart/2008/layout/VerticalCurvedList"/>
    <dgm:cxn modelId="{E039ED38-510F-49C5-87A1-85A4E4B75E5F}" type="presParOf" srcId="{C60C52EC-5039-4DCF-BB60-918FF11917EE}" destId="{A2D1E003-E481-411C-8FD3-1258CC206016}" srcOrd="10" destOrd="0" presId="urn:microsoft.com/office/officeart/2008/layout/VerticalCurvedList"/>
    <dgm:cxn modelId="{EB5B1C07-CC6D-4EDC-B3E0-6CBF071ACCFD}" type="presParOf" srcId="{A2D1E003-E481-411C-8FD3-1258CC206016}" destId="{A33DD2F5-E143-443F-90B4-197B421F80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E0BFBF8-C91D-47B9-BFB0-FCF0D61FCD27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it-IT"/>
        </a:p>
      </dgm:t>
    </dgm:pt>
    <dgm:pt modelId="{C33AB485-81C5-4671-B185-D115CD885A6A}">
      <dgm:prSet custT="1"/>
      <dgm:spPr>
        <a:solidFill>
          <a:srgbClr val="BDD7EE"/>
        </a:solidFill>
      </dgm:spPr>
      <dgm:t>
        <a:bodyPr/>
        <a:lstStyle/>
        <a:p>
          <a:pPr algn="l"/>
          <a:r>
            <a:rPr lang="it-IT" sz="2300" b="1" dirty="0"/>
            <a:t>Compimento</a:t>
          </a:r>
          <a:r>
            <a:rPr lang="it-IT" sz="2300" dirty="0"/>
            <a:t> di tutti gli </a:t>
          </a:r>
          <a:r>
            <a:rPr lang="it-IT" sz="2300" b="1" dirty="0"/>
            <a:t>obiettivi</a:t>
          </a:r>
          <a:r>
            <a:rPr lang="it-IT" sz="2300" dirty="0"/>
            <a:t> prefissati</a:t>
          </a:r>
          <a:endParaRPr lang="it-IT" sz="2300" b="1" dirty="0"/>
        </a:p>
      </dgm:t>
    </dgm:pt>
    <dgm:pt modelId="{2D6514E5-194F-4FF4-B97A-7CA9EBE24580}" type="parTrans" cxnId="{15BF9E9B-273D-4F3D-A2E3-7BA534FB7B9A}">
      <dgm:prSet/>
      <dgm:spPr/>
      <dgm:t>
        <a:bodyPr/>
        <a:lstStyle/>
        <a:p>
          <a:endParaRPr lang="it-IT" sz="2300"/>
        </a:p>
      </dgm:t>
    </dgm:pt>
    <dgm:pt modelId="{C3ECA1DA-738C-42B9-9D6C-5799DA4F1BA3}" type="sibTrans" cxnId="{15BF9E9B-273D-4F3D-A2E3-7BA534FB7B9A}">
      <dgm:prSet/>
      <dgm:spPr/>
      <dgm:t>
        <a:bodyPr/>
        <a:lstStyle/>
        <a:p>
          <a:endParaRPr lang="it-IT" sz="2300"/>
        </a:p>
      </dgm:t>
    </dgm:pt>
    <dgm:pt modelId="{EA102A2A-8205-4E78-ACA1-8DAD80308612}">
      <dgm:prSet custT="1"/>
      <dgm:spPr>
        <a:solidFill>
          <a:srgbClr val="00B050">
            <a:alpha val="45098"/>
          </a:srgbClr>
        </a:solidFill>
      </dgm:spPr>
      <dgm:t>
        <a:bodyPr/>
        <a:lstStyle/>
        <a:p>
          <a:r>
            <a:rPr lang="it-IT" sz="2300" dirty="0"/>
            <a:t>Realizzazione dell’</a:t>
          </a:r>
          <a:r>
            <a:rPr lang="it-IT" sz="2300" b="1" dirty="0"/>
            <a:t>SDK NLFlow Python</a:t>
          </a:r>
        </a:p>
      </dgm:t>
    </dgm:pt>
    <dgm:pt modelId="{01FED423-A051-42E3-9D38-C336DBE65969}" type="parTrans" cxnId="{843EAAD1-A17E-4DC7-AFF5-7C437CD0ECC5}">
      <dgm:prSet/>
      <dgm:spPr/>
      <dgm:t>
        <a:bodyPr/>
        <a:lstStyle/>
        <a:p>
          <a:endParaRPr lang="it-IT" sz="2300"/>
        </a:p>
      </dgm:t>
    </dgm:pt>
    <dgm:pt modelId="{99E7EFB1-8060-49EE-A077-59D48B09EBA0}" type="sibTrans" cxnId="{843EAAD1-A17E-4DC7-AFF5-7C437CD0ECC5}">
      <dgm:prSet/>
      <dgm:spPr/>
      <dgm:t>
        <a:bodyPr/>
        <a:lstStyle/>
        <a:p>
          <a:endParaRPr lang="it-IT" sz="2300"/>
        </a:p>
      </dgm:t>
    </dgm:pt>
    <dgm:pt modelId="{CBCCBBA1-61E8-48F2-93A9-70EC1C3C55FC}" type="pres">
      <dgm:prSet presAssocID="{EE0BFBF8-C91D-47B9-BFB0-FCF0D61FCD27}" presName="linear" presStyleCnt="0">
        <dgm:presLayoutVars>
          <dgm:animLvl val="lvl"/>
          <dgm:resizeHandles val="exact"/>
        </dgm:presLayoutVars>
      </dgm:prSet>
      <dgm:spPr/>
    </dgm:pt>
    <dgm:pt modelId="{49945CC1-4B19-4A69-87E3-89FE4F3028F8}" type="pres">
      <dgm:prSet presAssocID="{C33AB485-81C5-4671-B185-D115CD885A6A}" presName="parentText" presStyleLbl="node1" presStyleIdx="0" presStyleCnt="2" custScaleY="79165" custLinFactNeighborY="-11309">
        <dgm:presLayoutVars>
          <dgm:chMax val="0"/>
          <dgm:bulletEnabled val="1"/>
        </dgm:presLayoutVars>
      </dgm:prSet>
      <dgm:spPr/>
    </dgm:pt>
    <dgm:pt modelId="{F0E1D17A-B544-4D53-93A7-797B7C355A0C}" type="pres">
      <dgm:prSet presAssocID="{C3ECA1DA-738C-42B9-9D6C-5799DA4F1BA3}" presName="spacer" presStyleCnt="0"/>
      <dgm:spPr/>
    </dgm:pt>
    <dgm:pt modelId="{F832BAA3-1DAF-4698-940B-467D60E440F7}" type="pres">
      <dgm:prSet presAssocID="{EA102A2A-8205-4E78-ACA1-8DAD80308612}" presName="parentText" presStyleLbl="node1" presStyleIdx="1" presStyleCnt="2" custScaleY="84333">
        <dgm:presLayoutVars>
          <dgm:chMax val="0"/>
          <dgm:bulletEnabled val="1"/>
        </dgm:presLayoutVars>
      </dgm:prSet>
      <dgm:spPr/>
    </dgm:pt>
  </dgm:ptLst>
  <dgm:cxnLst>
    <dgm:cxn modelId="{2A29C907-4E77-4E1C-811F-93CD301642E8}" type="presOf" srcId="{EE0BFBF8-C91D-47B9-BFB0-FCF0D61FCD27}" destId="{CBCCBBA1-61E8-48F2-93A9-70EC1C3C55FC}" srcOrd="0" destOrd="0" presId="urn:microsoft.com/office/officeart/2005/8/layout/vList2"/>
    <dgm:cxn modelId="{6DE9E31D-15CB-4834-8C37-3DB975B8C66F}" type="presOf" srcId="{C33AB485-81C5-4671-B185-D115CD885A6A}" destId="{49945CC1-4B19-4A69-87E3-89FE4F3028F8}" srcOrd="0" destOrd="0" presId="urn:microsoft.com/office/officeart/2005/8/layout/vList2"/>
    <dgm:cxn modelId="{3F19DA31-C190-48AB-9266-AE7EC049B0DE}" type="presOf" srcId="{EA102A2A-8205-4E78-ACA1-8DAD80308612}" destId="{F832BAA3-1DAF-4698-940B-467D60E440F7}" srcOrd="0" destOrd="0" presId="urn:microsoft.com/office/officeart/2005/8/layout/vList2"/>
    <dgm:cxn modelId="{15BF9E9B-273D-4F3D-A2E3-7BA534FB7B9A}" srcId="{EE0BFBF8-C91D-47B9-BFB0-FCF0D61FCD27}" destId="{C33AB485-81C5-4671-B185-D115CD885A6A}" srcOrd="0" destOrd="0" parTransId="{2D6514E5-194F-4FF4-B97A-7CA9EBE24580}" sibTransId="{C3ECA1DA-738C-42B9-9D6C-5799DA4F1BA3}"/>
    <dgm:cxn modelId="{843EAAD1-A17E-4DC7-AFF5-7C437CD0ECC5}" srcId="{EE0BFBF8-C91D-47B9-BFB0-FCF0D61FCD27}" destId="{EA102A2A-8205-4E78-ACA1-8DAD80308612}" srcOrd="1" destOrd="0" parTransId="{01FED423-A051-42E3-9D38-C336DBE65969}" sibTransId="{99E7EFB1-8060-49EE-A077-59D48B09EBA0}"/>
    <dgm:cxn modelId="{516663E4-0BED-4ACF-9F7C-5F8829731FB3}" type="presParOf" srcId="{CBCCBBA1-61E8-48F2-93A9-70EC1C3C55FC}" destId="{49945CC1-4B19-4A69-87E3-89FE4F3028F8}" srcOrd="0" destOrd="0" presId="urn:microsoft.com/office/officeart/2005/8/layout/vList2"/>
    <dgm:cxn modelId="{90C76BC0-064E-419D-8707-7833FA5A8D0A}" type="presParOf" srcId="{CBCCBBA1-61E8-48F2-93A9-70EC1C3C55FC}" destId="{F0E1D17A-B544-4D53-93A7-797B7C355A0C}" srcOrd="1" destOrd="0" presId="urn:microsoft.com/office/officeart/2005/8/layout/vList2"/>
    <dgm:cxn modelId="{C4F03A1D-5CF8-452E-B130-DF115786ADA8}" type="presParOf" srcId="{CBCCBBA1-61E8-48F2-93A9-70EC1C3C55FC}" destId="{F832BAA3-1DAF-4698-940B-467D60E440F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AB3100-CDA1-4EF4-BECB-D103DD426DA1}" type="doc">
      <dgm:prSet loTypeId="urn:microsoft.com/office/officeart/2005/8/layout/radial6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1F593F85-3283-40E2-B073-878EFD6F70A6}">
      <dgm:prSet phldrT="[Testo]" custT="1"/>
      <dgm:spPr/>
      <dgm:t>
        <a:bodyPr/>
        <a:lstStyle/>
        <a:p>
          <a:r>
            <a:rPr lang="it-IT" sz="2200" b="1" dirty="0"/>
            <a:t>MANIFEST</a:t>
          </a:r>
        </a:p>
        <a:p>
          <a:endParaRPr lang="it-IT" sz="1400" b="1" dirty="0"/>
        </a:p>
        <a:p>
          <a:endParaRPr lang="it-IT" sz="2100" b="1" dirty="0"/>
        </a:p>
      </dgm:t>
    </dgm:pt>
    <dgm:pt modelId="{8913F000-827A-4990-B720-6BF5905B922B}" type="parTrans" cxnId="{186B4227-3AE4-4092-B602-AB71EADB0EA8}">
      <dgm:prSet custT="1"/>
      <dgm:spPr/>
      <dgm:t>
        <a:bodyPr/>
        <a:lstStyle/>
        <a:p>
          <a:endParaRPr lang="it-IT" sz="2400" b="1"/>
        </a:p>
      </dgm:t>
    </dgm:pt>
    <dgm:pt modelId="{BC715405-DEA0-4F2D-84D8-2BAEFB1675CA}" type="sibTrans" cxnId="{186B4227-3AE4-4092-B602-AB71EADB0EA8}">
      <dgm:prSet/>
      <dgm:spPr/>
      <dgm:t>
        <a:bodyPr/>
        <a:lstStyle/>
        <a:p>
          <a:endParaRPr lang="it-IT" sz="1800" b="1"/>
        </a:p>
      </dgm:t>
    </dgm:pt>
    <dgm:pt modelId="{1228A7AB-EC3E-43FE-B64F-66F48FA0D78C}">
      <dgm:prSet phldrT="[Testo]" custT="1"/>
      <dgm:spPr/>
      <dgm:t>
        <a:bodyPr/>
        <a:lstStyle/>
        <a:p>
          <a:r>
            <a:rPr lang="it-IT" sz="2200" b="1" dirty="0"/>
            <a:t>HEALTH CHECK RULES</a:t>
          </a:r>
        </a:p>
        <a:p>
          <a:endParaRPr lang="it-IT" sz="1100" b="1" dirty="0"/>
        </a:p>
        <a:p>
          <a:endParaRPr lang="it-IT" sz="2000" b="1" dirty="0"/>
        </a:p>
      </dgm:t>
    </dgm:pt>
    <dgm:pt modelId="{56B40720-43B4-4B07-9864-32743063803D}" type="parTrans" cxnId="{BA7B49F8-32D5-4425-9F9C-68E1B3DF1CDD}">
      <dgm:prSet custT="1"/>
      <dgm:spPr/>
      <dgm:t>
        <a:bodyPr/>
        <a:lstStyle/>
        <a:p>
          <a:endParaRPr lang="it-IT" sz="2400" b="1"/>
        </a:p>
      </dgm:t>
    </dgm:pt>
    <dgm:pt modelId="{A519BBB2-6741-40DA-9C08-66A372457150}" type="sibTrans" cxnId="{BA7B49F8-32D5-4425-9F9C-68E1B3DF1CDD}">
      <dgm:prSet/>
      <dgm:spPr/>
      <dgm:t>
        <a:bodyPr/>
        <a:lstStyle/>
        <a:p>
          <a:endParaRPr lang="it-IT" sz="1800" b="1"/>
        </a:p>
      </dgm:t>
    </dgm:pt>
    <dgm:pt modelId="{1BD0A088-04E1-4826-92E3-2201140A5C83}">
      <dgm:prSet phldrT="[Testo]" custT="1"/>
      <dgm:spPr/>
      <dgm:t>
        <a:bodyPr/>
        <a:lstStyle/>
        <a:p>
          <a:r>
            <a:rPr lang="it-IT" sz="2200" b="1" dirty="0"/>
            <a:t>LOGGING</a:t>
          </a:r>
        </a:p>
        <a:p>
          <a:endParaRPr lang="it-IT" sz="1400" b="1" dirty="0"/>
        </a:p>
        <a:p>
          <a:endParaRPr lang="it-IT" sz="1800" b="1" dirty="0"/>
        </a:p>
      </dgm:t>
    </dgm:pt>
    <dgm:pt modelId="{87F942B9-DE4B-4571-BD72-11FBCF96235A}" type="parTrans" cxnId="{47742D23-20C8-4A17-85E3-346E2519703B}">
      <dgm:prSet custT="1"/>
      <dgm:spPr/>
      <dgm:t>
        <a:bodyPr/>
        <a:lstStyle/>
        <a:p>
          <a:endParaRPr lang="it-IT" sz="2400" b="1"/>
        </a:p>
      </dgm:t>
    </dgm:pt>
    <dgm:pt modelId="{2A49B977-B06F-40B2-828F-39FE82F44878}" type="sibTrans" cxnId="{47742D23-20C8-4A17-85E3-346E2519703B}">
      <dgm:prSet/>
      <dgm:spPr/>
      <dgm:t>
        <a:bodyPr/>
        <a:lstStyle/>
        <a:p>
          <a:endParaRPr lang="it-IT" sz="1800" b="1"/>
        </a:p>
      </dgm:t>
    </dgm:pt>
    <dgm:pt modelId="{8B110E2B-DB74-43A8-A30F-F9681ABEE09D}">
      <dgm:prSet phldrT="[Testo]" custT="1"/>
      <dgm:spPr/>
      <dgm:t>
        <a:bodyPr/>
        <a:lstStyle/>
        <a:p>
          <a:r>
            <a:rPr lang="it-IT" sz="2200" b="1" dirty="0"/>
            <a:t>STARTUP &amp; SHUTDOWN</a:t>
          </a:r>
        </a:p>
        <a:p>
          <a:endParaRPr lang="it-IT" sz="1000" b="1" dirty="0"/>
        </a:p>
        <a:p>
          <a:endParaRPr lang="it-IT" sz="2100" b="1" dirty="0"/>
        </a:p>
      </dgm:t>
    </dgm:pt>
    <dgm:pt modelId="{2E2866FF-A6EB-4EAA-86A7-E58EF9BAED70}" type="parTrans" cxnId="{AED51098-6857-4F52-B0AD-C8855729AE8E}">
      <dgm:prSet custT="1"/>
      <dgm:spPr/>
      <dgm:t>
        <a:bodyPr/>
        <a:lstStyle/>
        <a:p>
          <a:endParaRPr lang="it-IT" sz="2400" b="1"/>
        </a:p>
      </dgm:t>
    </dgm:pt>
    <dgm:pt modelId="{16581C63-C91D-4E23-BA93-01FB5866D171}" type="sibTrans" cxnId="{AED51098-6857-4F52-B0AD-C8855729AE8E}">
      <dgm:prSet/>
      <dgm:spPr/>
      <dgm:t>
        <a:bodyPr/>
        <a:lstStyle/>
        <a:p>
          <a:endParaRPr lang="it-IT" sz="1800" b="1"/>
        </a:p>
      </dgm:t>
    </dgm:pt>
    <dgm:pt modelId="{2470A86A-FC8D-488A-AA84-94EE649C7CF5}">
      <dgm:prSet phldrT="[Testo]" custT="1"/>
      <dgm:spPr/>
      <dgm:t>
        <a:bodyPr/>
        <a:lstStyle/>
        <a:p>
          <a:r>
            <a:rPr lang="it-IT" sz="2200" b="1" dirty="0"/>
            <a:t>CONFIGURAZIONE</a:t>
          </a:r>
        </a:p>
        <a:p>
          <a:endParaRPr lang="it-IT" sz="2000" b="1" dirty="0"/>
        </a:p>
        <a:p>
          <a:endParaRPr lang="it-IT" sz="1600" b="1" dirty="0"/>
        </a:p>
      </dgm:t>
    </dgm:pt>
    <dgm:pt modelId="{2AC1E020-C9AE-49E6-836F-E26A3AF5C16F}" type="sibTrans" cxnId="{B4755764-6BDF-48FB-B1A4-07911F7CBA28}">
      <dgm:prSet/>
      <dgm:spPr/>
      <dgm:t>
        <a:bodyPr/>
        <a:lstStyle/>
        <a:p>
          <a:endParaRPr lang="it-IT" sz="1800" b="1"/>
        </a:p>
      </dgm:t>
    </dgm:pt>
    <dgm:pt modelId="{9B1CDF67-1CA2-4BD6-A314-F59808FBC076}" type="parTrans" cxnId="{B4755764-6BDF-48FB-B1A4-07911F7CBA28}">
      <dgm:prSet custT="1"/>
      <dgm:spPr/>
      <dgm:t>
        <a:bodyPr/>
        <a:lstStyle/>
        <a:p>
          <a:endParaRPr lang="it-IT" sz="2400" b="1"/>
        </a:p>
      </dgm:t>
    </dgm:pt>
    <dgm:pt modelId="{2A27DA81-2DB7-425F-9AE2-A96D65B3808E}">
      <dgm:prSet phldrT="[Testo]" custT="1"/>
      <dgm:spPr/>
      <dgm:t>
        <a:bodyPr/>
        <a:lstStyle/>
        <a:p>
          <a:r>
            <a:rPr lang="it-IT" sz="3600" b="1" dirty="0"/>
            <a:t>BUSINESS LOGIC</a:t>
          </a:r>
        </a:p>
        <a:p>
          <a:endParaRPr lang="it-IT" sz="1200" b="1" dirty="0"/>
        </a:p>
        <a:p>
          <a:endParaRPr lang="it-IT" sz="2800" b="1" dirty="0"/>
        </a:p>
      </dgm:t>
    </dgm:pt>
    <dgm:pt modelId="{A9F9A3A5-A708-48E5-B5CF-1A2C54490BB6}" type="sibTrans" cxnId="{41B9ACAF-4AD0-4D63-BED2-7AF79ED5BF9B}">
      <dgm:prSet/>
      <dgm:spPr/>
      <dgm:t>
        <a:bodyPr/>
        <a:lstStyle/>
        <a:p>
          <a:endParaRPr lang="it-IT" sz="1800" b="1"/>
        </a:p>
      </dgm:t>
    </dgm:pt>
    <dgm:pt modelId="{FCBECF3D-4847-41FB-B445-4745FDFE891D}" type="parTrans" cxnId="{41B9ACAF-4AD0-4D63-BED2-7AF79ED5BF9B}">
      <dgm:prSet/>
      <dgm:spPr/>
      <dgm:t>
        <a:bodyPr/>
        <a:lstStyle/>
        <a:p>
          <a:endParaRPr lang="it-IT" sz="1800" b="1"/>
        </a:p>
      </dgm:t>
    </dgm:pt>
    <dgm:pt modelId="{C0EF8B60-A1F1-41EC-B764-94728A2F48CC}" type="pres">
      <dgm:prSet presAssocID="{ABAB3100-CDA1-4EF4-BECB-D103DD426DA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BFB30FE-E720-4C29-9C4D-54231CC20C4A}" type="pres">
      <dgm:prSet presAssocID="{2A27DA81-2DB7-425F-9AE2-A96D65B3808E}" presName="centerShape" presStyleLbl="node0" presStyleIdx="0" presStyleCnt="1" custScaleX="118475" custScaleY="113353"/>
      <dgm:spPr/>
    </dgm:pt>
    <dgm:pt modelId="{F285DA98-0C4C-474C-9982-0FD8FC527EED}" type="pres">
      <dgm:prSet presAssocID="{2470A86A-FC8D-488A-AA84-94EE649C7CF5}" presName="node" presStyleLbl="node1" presStyleIdx="0" presStyleCnt="5" custScaleX="188067" custScaleY="94514" custRadScaleRad="95269" custRadScaleInc="1727">
        <dgm:presLayoutVars>
          <dgm:bulletEnabled val="1"/>
        </dgm:presLayoutVars>
      </dgm:prSet>
      <dgm:spPr/>
    </dgm:pt>
    <dgm:pt modelId="{58877D26-29D5-4814-8E96-B5B5C6254C6B}" type="pres">
      <dgm:prSet presAssocID="{2470A86A-FC8D-488A-AA84-94EE649C7CF5}" presName="dummy" presStyleCnt="0"/>
      <dgm:spPr/>
    </dgm:pt>
    <dgm:pt modelId="{F706C014-4257-42FD-BE41-8324271D42BC}" type="pres">
      <dgm:prSet presAssocID="{2AC1E020-C9AE-49E6-836F-E26A3AF5C16F}" presName="sibTrans" presStyleLbl="sibTrans2D1" presStyleIdx="0" presStyleCnt="5"/>
      <dgm:spPr/>
    </dgm:pt>
    <dgm:pt modelId="{3FEE9BEB-5E61-40AA-831F-4359FA50C0FC}" type="pres">
      <dgm:prSet presAssocID="{1F593F85-3283-40E2-B073-878EFD6F70A6}" presName="node" presStyleLbl="node1" presStyleIdx="1" presStyleCnt="5" custScaleX="112889" custScaleY="112889" custRadScaleRad="117244" custRadScaleInc="5357">
        <dgm:presLayoutVars>
          <dgm:bulletEnabled val="1"/>
        </dgm:presLayoutVars>
      </dgm:prSet>
      <dgm:spPr/>
    </dgm:pt>
    <dgm:pt modelId="{4B5D640F-C3E3-4EE5-B3F2-834615BF6013}" type="pres">
      <dgm:prSet presAssocID="{1F593F85-3283-40E2-B073-878EFD6F70A6}" presName="dummy" presStyleCnt="0"/>
      <dgm:spPr/>
    </dgm:pt>
    <dgm:pt modelId="{621BE5C6-4B26-4CE4-91BF-24BAA68DEE42}" type="pres">
      <dgm:prSet presAssocID="{BC715405-DEA0-4F2D-84D8-2BAEFB1675CA}" presName="sibTrans" presStyleLbl="sibTrans2D1" presStyleIdx="1" presStyleCnt="5"/>
      <dgm:spPr/>
    </dgm:pt>
    <dgm:pt modelId="{BE701710-39C9-4AAC-8867-321BC525C128}" type="pres">
      <dgm:prSet presAssocID="{8B110E2B-DB74-43A8-A30F-F9681ABEE09D}" presName="node" presStyleLbl="node1" presStyleIdx="2" presStyleCnt="5" custScaleX="143918" custScaleY="112889" custRadScaleRad="109194" custRadScaleInc="-26372">
        <dgm:presLayoutVars>
          <dgm:bulletEnabled val="1"/>
        </dgm:presLayoutVars>
      </dgm:prSet>
      <dgm:spPr/>
    </dgm:pt>
    <dgm:pt modelId="{7AD4778B-E3E9-48D2-9886-81EBAAC948E3}" type="pres">
      <dgm:prSet presAssocID="{8B110E2B-DB74-43A8-A30F-F9681ABEE09D}" presName="dummy" presStyleCnt="0"/>
      <dgm:spPr/>
    </dgm:pt>
    <dgm:pt modelId="{49734C0B-EEC1-47E4-9FC8-6897D8E74C78}" type="pres">
      <dgm:prSet presAssocID="{16581C63-C91D-4E23-BA93-01FB5866D171}" presName="sibTrans" presStyleLbl="sibTrans2D1" presStyleIdx="2" presStyleCnt="5"/>
      <dgm:spPr/>
    </dgm:pt>
    <dgm:pt modelId="{F9325D72-B1A5-4A25-9A78-940E9B6880AC}" type="pres">
      <dgm:prSet presAssocID="{1228A7AB-EC3E-43FE-B64F-66F48FA0D78C}" presName="node" presStyleLbl="node1" presStyleIdx="3" presStyleCnt="5" custScaleX="146895" custScaleY="112889" custRadScaleRad="106334" custRadScaleInc="22725">
        <dgm:presLayoutVars>
          <dgm:bulletEnabled val="1"/>
        </dgm:presLayoutVars>
      </dgm:prSet>
      <dgm:spPr/>
    </dgm:pt>
    <dgm:pt modelId="{BDA4E888-4E7C-473F-A16C-D63EC7F354CF}" type="pres">
      <dgm:prSet presAssocID="{1228A7AB-EC3E-43FE-B64F-66F48FA0D78C}" presName="dummy" presStyleCnt="0"/>
      <dgm:spPr/>
    </dgm:pt>
    <dgm:pt modelId="{209827F4-EAAF-4B4E-A75E-01006D6D289E}" type="pres">
      <dgm:prSet presAssocID="{A519BBB2-6741-40DA-9C08-66A372457150}" presName="sibTrans" presStyleLbl="sibTrans2D1" presStyleIdx="3" presStyleCnt="5"/>
      <dgm:spPr/>
    </dgm:pt>
    <dgm:pt modelId="{2894906A-DB7A-49A7-B1E1-A4540E4D35D3}" type="pres">
      <dgm:prSet presAssocID="{1BD0A088-04E1-4826-92E3-2201140A5C83}" presName="node" presStyleLbl="node1" presStyleIdx="4" presStyleCnt="5" custScaleX="112889" custScaleY="112889" custRadScaleRad="118945" custRadScaleInc="3406">
        <dgm:presLayoutVars>
          <dgm:bulletEnabled val="1"/>
        </dgm:presLayoutVars>
      </dgm:prSet>
      <dgm:spPr/>
    </dgm:pt>
    <dgm:pt modelId="{B849B7A7-8E7C-434F-9942-FE8E08351AE6}" type="pres">
      <dgm:prSet presAssocID="{1BD0A088-04E1-4826-92E3-2201140A5C83}" presName="dummy" presStyleCnt="0"/>
      <dgm:spPr/>
    </dgm:pt>
    <dgm:pt modelId="{013B6822-DCDF-41BB-9D43-021FA4C55FFE}" type="pres">
      <dgm:prSet presAssocID="{2A49B977-B06F-40B2-828F-39FE82F44878}" presName="sibTrans" presStyleLbl="sibTrans2D1" presStyleIdx="4" presStyleCnt="5"/>
      <dgm:spPr/>
    </dgm:pt>
  </dgm:ptLst>
  <dgm:cxnLst>
    <dgm:cxn modelId="{2FBE6B05-90D3-4A69-B19A-A94CACD4844E}" type="presOf" srcId="{8B110E2B-DB74-43A8-A30F-F9681ABEE09D}" destId="{BE701710-39C9-4AAC-8867-321BC525C128}" srcOrd="0" destOrd="0" presId="urn:microsoft.com/office/officeart/2005/8/layout/radial6"/>
    <dgm:cxn modelId="{13E4270D-B06E-4208-B814-CA2C720A4FCC}" type="presOf" srcId="{A519BBB2-6741-40DA-9C08-66A372457150}" destId="{209827F4-EAAF-4B4E-A75E-01006D6D289E}" srcOrd="0" destOrd="0" presId="urn:microsoft.com/office/officeart/2005/8/layout/radial6"/>
    <dgm:cxn modelId="{AA78EF17-CDBF-4231-B716-B0A348DD6E17}" type="presOf" srcId="{2AC1E020-C9AE-49E6-836F-E26A3AF5C16F}" destId="{F706C014-4257-42FD-BE41-8324271D42BC}" srcOrd="0" destOrd="0" presId="urn:microsoft.com/office/officeart/2005/8/layout/radial6"/>
    <dgm:cxn modelId="{47742D23-20C8-4A17-85E3-346E2519703B}" srcId="{2A27DA81-2DB7-425F-9AE2-A96D65B3808E}" destId="{1BD0A088-04E1-4826-92E3-2201140A5C83}" srcOrd="4" destOrd="0" parTransId="{87F942B9-DE4B-4571-BD72-11FBCF96235A}" sibTransId="{2A49B977-B06F-40B2-828F-39FE82F44878}"/>
    <dgm:cxn modelId="{186B4227-3AE4-4092-B602-AB71EADB0EA8}" srcId="{2A27DA81-2DB7-425F-9AE2-A96D65B3808E}" destId="{1F593F85-3283-40E2-B073-878EFD6F70A6}" srcOrd="1" destOrd="0" parTransId="{8913F000-827A-4990-B720-6BF5905B922B}" sibTransId="{BC715405-DEA0-4F2D-84D8-2BAEFB1675CA}"/>
    <dgm:cxn modelId="{B4755764-6BDF-48FB-B1A4-07911F7CBA28}" srcId="{2A27DA81-2DB7-425F-9AE2-A96D65B3808E}" destId="{2470A86A-FC8D-488A-AA84-94EE649C7CF5}" srcOrd="0" destOrd="0" parTransId="{9B1CDF67-1CA2-4BD6-A314-F59808FBC076}" sibTransId="{2AC1E020-C9AE-49E6-836F-E26A3AF5C16F}"/>
    <dgm:cxn modelId="{4A2AF945-C467-4561-BDCD-1DD3C9155487}" type="presOf" srcId="{1BD0A088-04E1-4826-92E3-2201140A5C83}" destId="{2894906A-DB7A-49A7-B1E1-A4540E4D35D3}" srcOrd="0" destOrd="0" presId="urn:microsoft.com/office/officeart/2005/8/layout/radial6"/>
    <dgm:cxn modelId="{1A8E6266-40D2-4748-A582-BF764D8CB279}" type="presOf" srcId="{ABAB3100-CDA1-4EF4-BECB-D103DD426DA1}" destId="{C0EF8B60-A1F1-41EC-B764-94728A2F48CC}" srcOrd="0" destOrd="0" presId="urn:microsoft.com/office/officeart/2005/8/layout/radial6"/>
    <dgm:cxn modelId="{20569372-A14E-49D8-8054-DACA0A008CC8}" type="presOf" srcId="{1228A7AB-EC3E-43FE-B64F-66F48FA0D78C}" destId="{F9325D72-B1A5-4A25-9A78-940E9B6880AC}" srcOrd="0" destOrd="0" presId="urn:microsoft.com/office/officeart/2005/8/layout/radial6"/>
    <dgm:cxn modelId="{72D7ED55-463F-44A7-AFA3-D643A2C49752}" type="presOf" srcId="{16581C63-C91D-4E23-BA93-01FB5866D171}" destId="{49734C0B-EEC1-47E4-9FC8-6897D8E74C78}" srcOrd="0" destOrd="0" presId="urn:microsoft.com/office/officeart/2005/8/layout/radial6"/>
    <dgm:cxn modelId="{AED51098-6857-4F52-B0AD-C8855729AE8E}" srcId="{2A27DA81-2DB7-425F-9AE2-A96D65B3808E}" destId="{8B110E2B-DB74-43A8-A30F-F9681ABEE09D}" srcOrd="2" destOrd="0" parTransId="{2E2866FF-A6EB-4EAA-86A7-E58EF9BAED70}" sibTransId="{16581C63-C91D-4E23-BA93-01FB5866D171}"/>
    <dgm:cxn modelId="{49E419A9-C035-48A7-8A83-9D4FC498C15B}" type="presOf" srcId="{2A27DA81-2DB7-425F-9AE2-A96D65B3808E}" destId="{CBFB30FE-E720-4C29-9C4D-54231CC20C4A}" srcOrd="0" destOrd="0" presId="urn:microsoft.com/office/officeart/2005/8/layout/radial6"/>
    <dgm:cxn modelId="{41B9ACAF-4AD0-4D63-BED2-7AF79ED5BF9B}" srcId="{ABAB3100-CDA1-4EF4-BECB-D103DD426DA1}" destId="{2A27DA81-2DB7-425F-9AE2-A96D65B3808E}" srcOrd="0" destOrd="0" parTransId="{FCBECF3D-4847-41FB-B445-4745FDFE891D}" sibTransId="{A9F9A3A5-A708-48E5-B5CF-1A2C54490BB6}"/>
    <dgm:cxn modelId="{8811F6B7-D106-4D94-A78A-3B8FDBA73951}" type="presOf" srcId="{2A49B977-B06F-40B2-828F-39FE82F44878}" destId="{013B6822-DCDF-41BB-9D43-021FA4C55FFE}" srcOrd="0" destOrd="0" presId="urn:microsoft.com/office/officeart/2005/8/layout/radial6"/>
    <dgm:cxn modelId="{69F9F5DF-1009-4E65-8B72-00E3C821740B}" type="presOf" srcId="{BC715405-DEA0-4F2D-84D8-2BAEFB1675CA}" destId="{621BE5C6-4B26-4CE4-91BF-24BAA68DEE42}" srcOrd="0" destOrd="0" presId="urn:microsoft.com/office/officeart/2005/8/layout/radial6"/>
    <dgm:cxn modelId="{9A790DEE-CA0E-49EF-B920-B641B0BB1AA4}" type="presOf" srcId="{1F593F85-3283-40E2-B073-878EFD6F70A6}" destId="{3FEE9BEB-5E61-40AA-831F-4359FA50C0FC}" srcOrd="0" destOrd="0" presId="urn:microsoft.com/office/officeart/2005/8/layout/radial6"/>
    <dgm:cxn modelId="{1B7B40F0-DB9A-4CA0-857C-78F28E5D2B76}" type="presOf" srcId="{2470A86A-FC8D-488A-AA84-94EE649C7CF5}" destId="{F285DA98-0C4C-474C-9982-0FD8FC527EED}" srcOrd="0" destOrd="0" presId="urn:microsoft.com/office/officeart/2005/8/layout/radial6"/>
    <dgm:cxn modelId="{BA7B49F8-32D5-4425-9F9C-68E1B3DF1CDD}" srcId="{2A27DA81-2DB7-425F-9AE2-A96D65B3808E}" destId="{1228A7AB-EC3E-43FE-B64F-66F48FA0D78C}" srcOrd="3" destOrd="0" parTransId="{56B40720-43B4-4B07-9864-32743063803D}" sibTransId="{A519BBB2-6741-40DA-9C08-66A372457150}"/>
    <dgm:cxn modelId="{8C70C78E-A137-4DAD-9A2A-9BB13CFC55DE}" type="presParOf" srcId="{C0EF8B60-A1F1-41EC-B764-94728A2F48CC}" destId="{CBFB30FE-E720-4C29-9C4D-54231CC20C4A}" srcOrd="0" destOrd="0" presId="urn:microsoft.com/office/officeart/2005/8/layout/radial6"/>
    <dgm:cxn modelId="{4EADB8A9-0173-4DFB-B0A4-C2ABAEC0B454}" type="presParOf" srcId="{C0EF8B60-A1F1-41EC-B764-94728A2F48CC}" destId="{F285DA98-0C4C-474C-9982-0FD8FC527EED}" srcOrd="1" destOrd="0" presId="urn:microsoft.com/office/officeart/2005/8/layout/radial6"/>
    <dgm:cxn modelId="{75D94DEF-806C-427B-AC16-155226D771AA}" type="presParOf" srcId="{C0EF8B60-A1F1-41EC-B764-94728A2F48CC}" destId="{58877D26-29D5-4814-8E96-B5B5C6254C6B}" srcOrd="2" destOrd="0" presId="urn:microsoft.com/office/officeart/2005/8/layout/radial6"/>
    <dgm:cxn modelId="{9CAA6165-B16C-4B2D-B5BE-2827BA8C50B5}" type="presParOf" srcId="{C0EF8B60-A1F1-41EC-B764-94728A2F48CC}" destId="{F706C014-4257-42FD-BE41-8324271D42BC}" srcOrd="3" destOrd="0" presId="urn:microsoft.com/office/officeart/2005/8/layout/radial6"/>
    <dgm:cxn modelId="{2EDA235D-76BA-4208-B4AE-6D0444C1443D}" type="presParOf" srcId="{C0EF8B60-A1F1-41EC-B764-94728A2F48CC}" destId="{3FEE9BEB-5E61-40AA-831F-4359FA50C0FC}" srcOrd="4" destOrd="0" presId="urn:microsoft.com/office/officeart/2005/8/layout/radial6"/>
    <dgm:cxn modelId="{90632E10-54DD-41E7-A10C-B79A7479525F}" type="presParOf" srcId="{C0EF8B60-A1F1-41EC-B764-94728A2F48CC}" destId="{4B5D640F-C3E3-4EE5-B3F2-834615BF6013}" srcOrd="5" destOrd="0" presId="urn:microsoft.com/office/officeart/2005/8/layout/radial6"/>
    <dgm:cxn modelId="{8E4BC33E-318D-44BE-B094-4C1DD371586A}" type="presParOf" srcId="{C0EF8B60-A1F1-41EC-B764-94728A2F48CC}" destId="{621BE5C6-4B26-4CE4-91BF-24BAA68DEE42}" srcOrd="6" destOrd="0" presId="urn:microsoft.com/office/officeart/2005/8/layout/radial6"/>
    <dgm:cxn modelId="{54A90A13-E373-4B91-BFA4-B171C4B192BA}" type="presParOf" srcId="{C0EF8B60-A1F1-41EC-B764-94728A2F48CC}" destId="{BE701710-39C9-4AAC-8867-321BC525C128}" srcOrd="7" destOrd="0" presId="urn:microsoft.com/office/officeart/2005/8/layout/radial6"/>
    <dgm:cxn modelId="{94A71E8B-4CA1-4847-B9B2-B6395DD8A1A2}" type="presParOf" srcId="{C0EF8B60-A1F1-41EC-B764-94728A2F48CC}" destId="{7AD4778B-E3E9-48D2-9886-81EBAAC948E3}" srcOrd="8" destOrd="0" presId="urn:microsoft.com/office/officeart/2005/8/layout/radial6"/>
    <dgm:cxn modelId="{A0F4D81B-DCC4-43D4-88E3-04585E573248}" type="presParOf" srcId="{C0EF8B60-A1F1-41EC-B764-94728A2F48CC}" destId="{49734C0B-EEC1-47E4-9FC8-6897D8E74C78}" srcOrd="9" destOrd="0" presId="urn:microsoft.com/office/officeart/2005/8/layout/radial6"/>
    <dgm:cxn modelId="{DEDE9C30-C5D2-471A-8C58-911176ACDC02}" type="presParOf" srcId="{C0EF8B60-A1F1-41EC-B764-94728A2F48CC}" destId="{F9325D72-B1A5-4A25-9A78-940E9B6880AC}" srcOrd="10" destOrd="0" presId="urn:microsoft.com/office/officeart/2005/8/layout/radial6"/>
    <dgm:cxn modelId="{92161A9F-0EF3-40C3-80FA-39191EB87609}" type="presParOf" srcId="{C0EF8B60-A1F1-41EC-B764-94728A2F48CC}" destId="{BDA4E888-4E7C-473F-A16C-D63EC7F354CF}" srcOrd="11" destOrd="0" presId="urn:microsoft.com/office/officeart/2005/8/layout/radial6"/>
    <dgm:cxn modelId="{AF104278-0351-46DC-A7C1-F9B0596A618F}" type="presParOf" srcId="{C0EF8B60-A1F1-41EC-B764-94728A2F48CC}" destId="{209827F4-EAAF-4B4E-A75E-01006D6D289E}" srcOrd="12" destOrd="0" presId="urn:microsoft.com/office/officeart/2005/8/layout/radial6"/>
    <dgm:cxn modelId="{1272ABD0-2E5F-49A4-96A0-6B5D8EEDFDA4}" type="presParOf" srcId="{C0EF8B60-A1F1-41EC-B764-94728A2F48CC}" destId="{2894906A-DB7A-49A7-B1E1-A4540E4D35D3}" srcOrd="13" destOrd="0" presId="urn:microsoft.com/office/officeart/2005/8/layout/radial6"/>
    <dgm:cxn modelId="{E7F22CD2-EC68-41CC-91E1-51FA66F4EEC2}" type="presParOf" srcId="{C0EF8B60-A1F1-41EC-B764-94728A2F48CC}" destId="{B849B7A7-8E7C-434F-9942-FE8E08351AE6}" srcOrd="14" destOrd="0" presId="urn:microsoft.com/office/officeart/2005/8/layout/radial6"/>
    <dgm:cxn modelId="{6768518D-1E4A-48CE-9BA2-4EE7408BC34D}" type="presParOf" srcId="{C0EF8B60-A1F1-41EC-B764-94728A2F48CC}" destId="{013B6822-DCDF-41BB-9D43-021FA4C55FFE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6F571C-15CB-428E-AC5A-B9381FB242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65735B4-A4FB-41AE-B6DF-E380AD08841C}">
      <dgm:prSet phldrT="[Testo]"/>
      <dgm:spPr>
        <a:xfrm>
          <a:off x="1144243" y="2370558"/>
          <a:ext cx="6907174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Progettazione</a:t>
          </a:r>
        </a:p>
      </dgm:t>
    </dgm:pt>
    <dgm:pt modelId="{C59C5DC5-89A9-4FAD-B0AE-E5F7B762D664}" type="parTrans" cxnId="{060ACDCA-7BBB-42B9-8EEB-FBD3A5A76134}">
      <dgm:prSet/>
      <dgm:spPr/>
      <dgm:t>
        <a:bodyPr/>
        <a:lstStyle/>
        <a:p>
          <a:endParaRPr lang="it-IT"/>
        </a:p>
      </dgm:t>
    </dgm:pt>
    <dgm:pt modelId="{3B7F56EA-347A-40FD-B222-E36F248BC73F}" type="sibTrans" cxnId="{060ACDCA-7BBB-42B9-8EEB-FBD3A5A76134}">
      <dgm:prSet/>
      <dgm:spPr/>
      <dgm:t>
        <a:bodyPr/>
        <a:lstStyle/>
        <a:p>
          <a:endParaRPr lang="it-IT"/>
        </a:p>
      </dgm:t>
    </dgm:pt>
    <dgm:pt modelId="{17F0DBD9-D02A-4108-934E-E3139A4FCE39}">
      <dgm:prSet/>
      <dgm:spPr>
        <a:xfrm>
          <a:off x="995230" y="3386558"/>
          <a:ext cx="7056187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Implementazione</a:t>
          </a:r>
        </a:p>
      </dgm:t>
    </dgm:pt>
    <dgm:pt modelId="{2DC1700B-A754-4C0B-B888-44312B2DCCB6}" type="parTrans" cxnId="{5CED7EF8-DB94-40AD-BE18-1901A59F50E1}">
      <dgm:prSet/>
      <dgm:spPr/>
      <dgm:t>
        <a:bodyPr/>
        <a:lstStyle/>
        <a:p>
          <a:endParaRPr lang="it-IT"/>
        </a:p>
      </dgm:t>
    </dgm:pt>
    <dgm:pt modelId="{3D0667F3-9855-4CE3-877B-D501A4C07B7B}" type="sibTrans" cxnId="{5CED7EF8-DB94-40AD-BE18-1901A59F50E1}">
      <dgm:prSet/>
      <dgm:spPr/>
      <dgm:t>
        <a:bodyPr/>
        <a:lstStyle/>
        <a:p>
          <a:endParaRPr lang="it-IT"/>
        </a:p>
      </dgm:t>
    </dgm:pt>
    <dgm:pt modelId="{F0A6B18E-E83D-4738-ACD2-51B2C2721104}">
      <dgm:prSet/>
      <dgm:spPr>
        <a:xfrm>
          <a:off x="509717" y="4402558"/>
          <a:ext cx="7541700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Conclusione </a:t>
          </a:r>
        </a:p>
      </dgm:t>
    </dgm:pt>
    <dgm:pt modelId="{E6428DAD-1F4B-4EDD-9779-441C4FDCE4AF}" type="parTrans" cxnId="{BD4CB29F-65D9-4693-9E96-331C06D548EF}">
      <dgm:prSet/>
      <dgm:spPr/>
      <dgm:t>
        <a:bodyPr/>
        <a:lstStyle/>
        <a:p>
          <a:endParaRPr lang="it-IT"/>
        </a:p>
      </dgm:t>
    </dgm:pt>
    <dgm:pt modelId="{A952A31D-4051-4FC4-B13B-E33CE91D8420}" type="sibTrans" cxnId="{BD4CB29F-65D9-4693-9E96-331C06D548EF}">
      <dgm:prSet/>
      <dgm:spPr/>
      <dgm:t>
        <a:bodyPr/>
        <a:lstStyle/>
        <a:p>
          <a:endParaRPr lang="it-IT"/>
        </a:p>
      </dgm:t>
    </dgm:pt>
    <dgm:pt modelId="{E5690E3D-45F9-4FB6-81D5-EA995F3154BB}">
      <dgm:prSet/>
      <dgm:spPr>
        <a:xfrm>
          <a:off x="995230" y="1354558"/>
          <a:ext cx="7056187" cy="677550"/>
        </a:xfrm>
        <a:prstGeom prst="rect">
          <a:avLst/>
        </a:prstGeom>
        <a:solidFill>
          <a:srgbClr val="4FBCD6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Tecnologie Utilizzate</a:t>
          </a:r>
        </a:p>
      </dgm:t>
    </dgm:pt>
    <dgm:pt modelId="{EAA12848-473F-4568-80BE-D7D7FADB0C60}" type="sibTrans" cxnId="{B6349C5C-6D96-4C62-A4E5-24782A74CFE0}">
      <dgm:prSet/>
      <dgm:spPr/>
      <dgm:t>
        <a:bodyPr/>
        <a:lstStyle/>
        <a:p>
          <a:endParaRPr lang="it-IT"/>
        </a:p>
      </dgm:t>
    </dgm:pt>
    <dgm:pt modelId="{54A1085F-CCA4-4ADF-9AF8-B1BF86A777E2}" type="parTrans" cxnId="{B6349C5C-6D96-4C62-A4E5-24782A74CFE0}">
      <dgm:prSet/>
      <dgm:spPr/>
      <dgm:t>
        <a:bodyPr/>
        <a:lstStyle/>
        <a:p>
          <a:endParaRPr lang="it-IT"/>
        </a:p>
      </dgm:t>
    </dgm:pt>
    <dgm:pt modelId="{0447D6AA-F82E-4CBB-87FA-7FBCEA64EFA5}">
      <dgm:prSet phldrT="[Testo]"/>
      <dgm:spPr>
        <a:xfrm>
          <a:off x="509717" y="338558"/>
          <a:ext cx="7541700" cy="67755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Il Caso di Studio</a:t>
          </a:r>
        </a:p>
      </dgm:t>
    </dgm:pt>
    <dgm:pt modelId="{E17D8774-14F3-4F27-B3BE-0271A88F7E35}" type="sibTrans" cxnId="{AAA1C61B-518E-46F3-B037-F5B3CA891085}">
      <dgm:prSet/>
      <dgm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rnd" cmpd="sng" algn="ctr">
          <a:solidFill>
            <a:srgbClr val="35353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it-IT"/>
        </a:p>
      </dgm:t>
    </dgm:pt>
    <dgm:pt modelId="{D9F68583-85C5-4791-9E43-A446A533B337}" type="parTrans" cxnId="{AAA1C61B-518E-46F3-B037-F5B3CA891085}">
      <dgm:prSet/>
      <dgm:spPr/>
      <dgm:t>
        <a:bodyPr/>
        <a:lstStyle/>
        <a:p>
          <a:endParaRPr lang="it-IT"/>
        </a:p>
      </dgm:t>
    </dgm:pt>
    <dgm:pt modelId="{89E67ED1-DBF0-48C0-AB7D-7487A68A7F38}" type="pres">
      <dgm:prSet presAssocID="{626F571C-15CB-428E-AC5A-B9381FB242DF}" presName="Name0" presStyleCnt="0">
        <dgm:presLayoutVars>
          <dgm:chMax val="7"/>
          <dgm:chPref val="7"/>
          <dgm:dir/>
        </dgm:presLayoutVars>
      </dgm:prSet>
      <dgm:spPr/>
    </dgm:pt>
    <dgm:pt modelId="{C60C52EC-5039-4DCF-BB60-918FF11917EE}" type="pres">
      <dgm:prSet presAssocID="{626F571C-15CB-428E-AC5A-B9381FB242DF}" presName="Name1" presStyleCnt="0"/>
      <dgm:spPr/>
    </dgm:pt>
    <dgm:pt modelId="{BDB51D8D-06C4-4B49-86F8-8E6992F7F338}" type="pres">
      <dgm:prSet presAssocID="{626F571C-15CB-428E-AC5A-B9381FB242DF}" presName="cycle" presStyleCnt="0"/>
      <dgm:spPr/>
    </dgm:pt>
    <dgm:pt modelId="{2F5F0223-C390-4EF7-B5A8-68EEDADF25A9}" type="pres">
      <dgm:prSet presAssocID="{626F571C-15CB-428E-AC5A-B9381FB242DF}" presName="srcNode" presStyleLbl="node1" presStyleIdx="0" presStyleCnt="5"/>
      <dgm:spPr/>
    </dgm:pt>
    <dgm:pt modelId="{6E0F3123-636C-4B9D-86A5-DED4FB842A1C}" type="pres">
      <dgm:prSet presAssocID="{626F571C-15CB-428E-AC5A-B9381FB242DF}" presName="conn" presStyleLbl="parChTrans1D2" presStyleIdx="0" presStyleCnt="1"/>
      <dgm:spPr/>
    </dgm:pt>
    <dgm:pt modelId="{C807FD84-CB7E-4E3C-8E8D-5F09B2F83B0B}" type="pres">
      <dgm:prSet presAssocID="{626F571C-15CB-428E-AC5A-B9381FB242DF}" presName="extraNode" presStyleLbl="node1" presStyleIdx="0" presStyleCnt="5"/>
      <dgm:spPr/>
    </dgm:pt>
    <dgm:pt modelId="{EC6F3DBC-7C53-4E4F-BDCA-8FFA2E681394}" type="pres">
      <dgm:prSet presAssocID="{626F571C-15CB-428E-AC5A-B9381FB242DF}" presName="dstNode" presStyleLbl="node1" presStyleIdx="0" presStyleCnt="5"/>
      <dgm:spPr/>
    </dgm:pt>
    <dgm:pt modelId="{732BAB0D-8614-4B1B-AABE-4B9CBEA0B932}" type="pres">
      <dgm:prSet presAssocID="{0447D6AA-F82E-4CBB-87FA-7FBCEA64EFA5}" presName="text_1" presStyleLbl="node1" presStyleIdx="0" presStyleCnt="5">
        <dgm:presLayoutVars>
          <dgm:bulletEnabled val="1"/>
        </dgm:presLayoutVars>
      </dgm:prSet>
      <dgm:spPr/>
    </dgm:pt>
    <dgm:pt modelId="{112D4671-3696-4A49-962F-855D294BE68F}" type="pres">
      <dgm:prSet presAssocID="{0447D6AA-F82E-4CBB-87FA-7FBCEA64EFA5}" presName="accent_1" presStyleCnt="0"/>
      <dgm:spPr/>
    </dgm:pt>
    <dgm:pt modelId="{94CC08B1-FDDA-4C4D-8C52-5511519BF1B0}" type="pres">
      <dgm:prSet presAssocID="{0447D6AA-F82E-4CBB-87FA-7FBCEA64EFA5}" presName="accentRepeatNode" presStyleLbl="solidFgAcc1" presStyleIdx="0" presStyleCnt="5"/>
      <dgm:spPr>
        <a:xfrm>
          <a:off x="86248" y="253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38EC2A85-AC2D-425D-955C-A0207D4B4041}" type="pres">
      <dgm:prSet presAssocID="{E5690E3D-45F9-4FB6-81D5-EA995F3154BB}" presName="text_2" presStyleLbl="node1" presStyleIdx="1" presStyleCnt="5">
        <dgm:presLayoutVars>
          <dgm:bulletEnabled val="1"/>
        </dgm:presLayoutVars>
      </dgm:prSet>
      <dgm:spPr/>
    </dgm:pt>
    <dgm:pt modelId="{FEB05596-8632-48AD-A8E8-8A12B8056BE6}" type="pres">
      <dgm:prSet presAssocID="{E5690E3D-45F9-4FB6-81D5-EA995F3154BB}" presName="accent_2" presStyleCnt="0"/>
      <dgm:spPr/>
    </dgm:pt>
    <dgm:pt modelId="{D9FD0B76-3865-4C01-BD1C-CE1E822D1C06}" type="pres">
      <dgm:prSet presAssocID="{E5690E3D-45F9-4FB6-81D5-EA995F3154BB}" presName="accentRepeatNode" presStyleLbl="solidFgAcc1" presStyleIdx="1" presStyleCnt="5"/>
      <dgm:spPr>
        <a:xfrm>
          <a:off x="571761" y="1269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E2E48BBE-168E-4289-B48C-DD4C6598B7B8}" type="pres">
      <dgm:prSet presAssocID="{765735B4-A4FB-41AE-B6DF-E380AD08841C}" presName="text_3" presStyleLbl="node1" presStyleIdx="2" presStyleCnt="5">
        <dgm:presLayoutVars>
          <dgm:bulletEnabled val="1"/>
        </dgm:presLayoutVars>
      </dgm:prSet>
      <dgm:spPr/>
    </dgm:pt>
    <dgm:pt modelId="{C0BA7345-1B04-4048-BBE0-D3B7A540C551}" type="pres">
      <dgm:prSet presAssocID="{765735B4-A4FB-41AE-B6DF-E380AD08841C}" presName="accent_3" presStyleCnt="0"/>
      <dgm:spPr/>
    </dgm:pt>
    <dgm:pt modelId="{A743926D-6C99-4E9F-8DE2-DCA46975EB97}" type="pres">
      <dgm:prSet presAssocID="{765735B4-A4FB-41AE-B6DF-E380AD08841C}" presName="accentRepeatNode" presStyleLbl="solidFgAcc1" presStyleIdx="2" presStyleCnt="5"/>
      <dgm:spPr>
        <a:xfrm>
          <a:off x="720774" y="2285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8249F0B-3AB1-42C3-B266-DEA8C03C3BD4}" type="pres">
      <dgm:prSet presAssocID="{17F0DBD9-D02A-4108-934E-E3139A4FCE39}" presName="text_4" presStyleLbl="node1" presStyleIdx="3" presStyleCnt="5">
        <dgm:presLayoutVars>
          <dgm:bulletEnabled val="1"/>
        </dgm:presLayoutVars>
      </dgm:prSet>
      <dgm:spPr/>
    </dgm:pt>
    <dgm:pt modelId="{32FC4BA7-BCD5-4F01-8D23-AA7DFF978431}" type="pres">
      <dgm:prSet presAssocID="{17F0DBD9-D02A-4108-934E-E3139A4FCE39}" presName="accent_4" presStyleCnt="0"/>
      <dgm:spPr/>
    </dgm:pt>
    <dgm:pt modelId="{F7567ABB-2D69-47F1-96D2-D4B5CA2F009C}" type="pres">
      <dgm:prSet presAssocID="{17F0DBD9-D02A-4108-934E-E3139A4FCE39}" presName="accentRepeatNode" presStyleLbl="solidFgAcc1" presStyleIdx="3" presStyleCnt="5"/>
      <dgm:spPr>
        <a:xfrm>
          <a:off x="571761" y="3301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D7591F1D-5885-4ACF-886D-3DC7591E3312}" type="pres">
      <dgm:prSet presAssocID="{F0A6B18E-E83D-4738-ACD2-51B2C2721104}" presName="text_5" presStyleLbl="node1" presStyleIdx="4" presStyleCnt="5">
        <dgm:presLayoutVars>
          <dgm:bulletEnabled val="1"/>
        </dgm:presLayoutVars>
      </dgm:prSet>
      <dgm:spPr/>
    </dgm:pt>
    <dgm:pt modelId="{A2D1E003-E481-411C-8FD3-1258CC206016}" type="pres">
      <dgm:prSet presAssocID="{F0A6B18E-E83D-4738-ACD2-51B2C2721104}" presName="accent_5" presStyleCnt="0"/>
      <dgm:spPr/>
    </dgm:pt>
    <dgm:pt modelId="{A33DD2F5-E143-443F-90B4-197B421F8001}" type="pres">
      <dgm:prSet presAssocID="{F0A6B18E-E83D-4738-ACD2-51B2C2721104}" presName="accentRepeatNode" presStyleLbl="solidFgAcc1" presStyleIdx="4" presStyleCnt="5"/>
      <dgm:spPr>
        <a:xfrm>
          <a:off x="86248" y="4317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AAA1C61B-518E-46F3-B037-F5B3CA891085}" srcId="{626F571C-15CB-428E-AC5A-B9381FB242DF}" destId="{0447D6AA-F82E-4CBB-87FA-7FBCEA64EFA5}" srcOrd="0" destOrd="0" parTransId="{D9F68583-85C5-4791-9E43-A446A533B337}" sibTransId="{E17D8774-14F3-4F27-B3BE-0271A88F7E35}"/>
    <dgm:cxn modelId="{A8B85B30-BA58-4BD3-B034-585B1B8FAE3E}" type="presOf" srcId="{E17D8774-14F3-4F27-B3BE-0271A88F7E35}" destId="{6E0F3123-636C-4B9D-86A5-DED4FB842A1C}" srcOrd="0" destOrd="0" presId="urn:microsoft.com/office/officeart/2008/layout/VerticalCurvedList"/>
    <dgm:cxn modelId="{FF88C231-ECE2-45CB-AFCF-34A5B1638CF5}" type="presOf" srcId="{E5690E3D-45F9-4FB6-81D5-EA995F3154BB}" destId="{38EC2A85-AC2D-425D-955C-A0207D4B4041}" srcOrd="0" destOrd="0" presId="urn:microsoft.com/office/officeart/2008/layout/VerticalCurvedList"/>
    <dgm:cxn modelId="{B6349C5C-6D96-4C62-A4E5-24782A74CFE0}" srcId="{626F571C-15CB-428E-AC5A-B9381FB242DF}" destId="{E5690E3D-45F9-4FB6-81D5-EA995F3154BB}" srcOrd="1" destOrd="0" parTransId="{54A1085F-CCA4-4ADF-9AF8-B1BF86A777E2}" sibTransId="{EAA12848-473F-4568-80BE-D7D7FADB0C60}"/>
    <dgm:cxn modelId="{C23B4860-1857-4189-A8A6-F6777F64AC89}" type="presOf" srcId="{0447D6AA-F82E-4CBB-87FA-7FBCEA64EFA5}" destId="{732BAB0D-8614-4B1B-AABE-4B9CBEA0B932}" srcOrd="0" destOrd="0" presId="urn:microsoft.com/office/officeart/2008/layout/VerticalCurvedList"/>
    <dgm:cxn modelId="{C11A0D68-42EC-4B84-BFAD-1B6E0354F745}" type="presOf" srcId="{F0A6B18E-E83D-4738-ACD2-51B2C2721104}" destId="{D7591F1D-5885-4ACF-886D-3DC7591E3312}" srcOrd="0" destOrd="0" presId="urn:microsoft.com/office/officeart/2008/layout/VerticalCurvedList"/>
    <dgm:cxn modelId="{0227C54D-2671-4119-B571-C9145932BACE}" type="presOf" srcId="{626F571C-15CB-428E-AC5A-B9381FB242DF}" destId="{89E67ED1-DBF0-48C0-AB7D-7487A68A7F38}" srcOrd="0" destOrd="0" presId="urn:microsoft.com/office/officeart/2008/layout/VerticalCurvedList"/>
    <dgm:cxn modelId="{BD4CB29F-65D9-4693-9E96-331C06D548EF}" srcId="{626F571C-15CB-428E-AC5A-B9381FB242DF}" destId="{F0A6B18E-E83D-4738-ACD2-51B2C2721104}" srcOrd="4" destOrd="0" parTransId="{E6428DAD-1F4B-4EDD-9779-441C4FDCE4AF}" sibTransId="{A952A31D-4051-4FC4-B13B-E33CE91D8420}"/>
    <dgm:cxn modelId="{F9FEA6BF-1484-486E-8733-2185613E07A8}" type="presOf" srcId="{17F0DBD9-D02A-4108-934E-E3139A4FCE39}" destId="{18249F0B-3AB1-42C3-B266-DEA8C03C3BD4}" srcOrd="0" destOrd="0" presId="urn:microsoft.com/office/officeart/2008/layout/VerticalCurvedList"/>
    <dgm:cxn modelId="{060ACDCA-7BBB-42B9-8EEB-FBD3A5A76134}" srcId="{626F571C-15CB-428E-AC5A-B9381FB242DF}" destId="{765735B4-A4FB-41AE-B6DF-E380AD08841C}" srcOrd="2" destOrd="0" parTransId="{C59C5DC5-89A9-4FAD-B0AE-E5F7B762D664}" sibTransId="{3B7F56EA-347A-40FD-B222-E36F248BC73F}"/>
    <dgm:cxn modelId="{6077F9DC-AFCF-4A59-AF76-03E3524C3CE5}" type="presOf" srcId="{765735B4-A4FB-41AE-B6DF-E380AD08841C}" destId="{E2E48BBE-168E-4289-B48C-DD4C6598B7B8}" srcOrd="0" destOrd="0" presId="urn:microsoft.com/office/officeart/2008/layout/VerticalCurvedList"/>
    <dgm:cxn modelId="{5CED7EF8-DB94-40AD-BE18-1901A59F50E1}" srcId="{626F571C-15CB-428E-AC5A-B9381FB242DF}" destId="{17F0DBD9-D02A-4108-934E-E3139A4FCE39}" srcOrd="3" destOrd="0" parTransId="{2DC1700B-A754-4C0B-B888-44312B2DCCB6}" sibTransId="{3D0667F3-9855-4CE3-877B-D501A4C07B7B}"/>
    <dgm:cxn modelId="{DD5549C5-4962-4496-912C-C656791124A4}" type="presParOf" srcId="{89E67ED1-DBF0-48C0-AB7D-7487A68A7F38}" destId="{C60C52EC-5039-4DCF-BB60-918FF11917EE}" srcOrd="0" destOrd="0" presId="urn:microsoft.com/office/officeart/2008/layout/VerticalCurvedList"/>
    <dgm:cxn modelId="{2071A555-7B42-4B16-ABAE-469B7B48724F}" type="presParOf" srcId="{C60C52EC-5039-4DCF-BB60-918FF11917EE}" destId="{BDB51D8D-06C4-4B49-86F8-8E6992F7F338}" srcOrd="0" destOrd="0" presId="urn:microsoft.com/office/officeart/2008/layout/VerticalCurvedList"/>
    <dgm:cxn modelId="{861D4405-F984-49C2-9CD9-A28F0B99504F}" type="presParOf" srcId="{BDB51D8D-06C4-4B49-86F8-8E6992F7F338}" destId="{2F5F0223-C390-4EF7-B5A8-68EEDADF25A9}" srcOrd="0" destOrd="0" presId="urn:microsoft.com/office/officeart/2008/layout/VerticalCurvedList"/>
    <dgm:cxn modelId="{10B198EE-9955-4802-8453-019BC19C3620}" type="presParOf" srcId="{BDB51D8D-06C4-4B49-86F8-8E6992F7F338}" destId="{6E0F3123-636C-4B9D-86A5-DED4FB842A1C}" srcOrd="1" destOrd="0" presId="urn:microsoft.com/office/officeart/2008/layout/VerticalCurvedList"/>
    <dgm:cxn modelId="{EC65374E-EB45-464A-80A2-71718B2FC43D}" type="presParOf" srcId="{BDB51D8D-06C4-4B49-86F8-8E6992F7F338}" destId="{C807FD84-CB7E-4E3C-8E8D-5F09B2F83B0B}" srcOrd="2" destOrd="0" presId="urn:microsoft.com/office/officeart/2008/layout/VerticalCurvedList"/>
    <dgm:cxn modelId="{F7D6D989-CB97-4ED8-86ED-F9287E60EB0B}" type="presParOf" srcId="{BDB51D8D-06C4-4B49-86F8-8E6992F7F338}" destId="{EC6F3DBC-7C53-4E4F-BDCA-8FFA2E681394}" srcOrd="3" destOrd="0" presId="urn:microsoft.com/office/officeart/2008/layout/VerticalCurvedList"/>
    <dgm:cxn modelId="{192AB3E4-BC70-4DBF-83C4-40E8689830D6}" type="presParOf" srcId="{C60C52EC-5039-4DCF-BB60-918FF11917EE}" destId="{732BAB0D-8614-4B1B-AABE-4B9CBEA0B932}" srcOrd="1" destOrd="0" presId="urn:microsoft.com/office/officeart/2008/layout/VerticalCurvedList"/>
    <dgm:cxn modelId="{89506575-6CF3-423B-ADBB-F73C500ED3BD}" type="presParOf" srcId="{C60C52EC-5039-4DCF-BB60-918FF11917EE}" destId="{112D4671-3696-4A49-962F-855D294BE68F}" srcOrd="2" destOrd="0" presId="urn:microsoft.com/office/officeart/2008/layout/VerticalCurvedList"/>
    <dgm:cxn modelId="{BAFD8038-7D66-4143-8FD8-95E156D211CC}" type="presParOf" srcId="{112D4671-3696-4A49-962F-855D294BE68F}" destId="{94CC08B1-FDDA-4C4D-8C52-5511519BF1B0}" srcOrd="0" destOrd="0" presId="urn:microsoft.com/office/officeart/2008/layout/VerticalCurvedList"/>
    <dgm:cxn modelId="{7E0564CA-9C9E-47D8-A12E-BDC460FEC2D9}" type="presParOf" srcId="{C60C52EC-5039-4DCF-BB60-918FF11917EE}" destId="{38EC2A85-AC2D-425D-955C-A0207D4B4041}" srcOrd="3" destOrd="0" presId="urn:microsoft.com/office/officeart/2008/layout/VerticalCurvedList"/>
    <dgm:cxn modelId="{CC5E0029-97E0-4B00-A6FA-F47368868C49}" type="presParOf" srcId="{C60C52EC-5039-4DCF-BB60-918FF11917EE}" destId="{FEB05596-8632-48AD-A8E8-8A12B8056BE6}" srcOrd="4" destOrd="0" presId="urn:microsoft.com/office/officeart/2008/layout/VerticalCurvedList"/>
    <dgm:cxn modelId="{ECAF12D2-789A-48F4-ADA3-90EF969AC049}" type="presParOf" srcId="{FEB05596-8632-48AD-A8E8-8A12B8056BE6}" destId="{D9FD0B76-3865-4C01-BD1C-CE1E822D1C06}" srcOrd="0" destOrd="0" presId="urn:microsoft.com/office/officeart/2008/layout/VerticalCurvedList"/>
    <dgm:cxn modelId="{B3EAC5FE-0ABD-4474-9B4F-C23394EA15C9}" type="presParOf" srcId="{C60C52EC-5039-4DCF-BB60-918FF11917EE}" destId="{E2E48BBE-168E-4289-B48C-DD4C6598B7B8}" srcOrd="5" destOrd="0" presId="urn:microsoft.com/office/officeart/2008/layout/VerticalCurvedList"/>
    <dgm:cxn modelId="{01BD52B8-4133-47DA-A6A3-5BEA9B49B713}" type="presParOf" srcId="{C60C52EC-5039-4DCF-BB60-918FF11917EE}" destId="{C0BA7345-1B04-4048-BBE0-D3B7A540C551}" srcOrd="6" destOrd="0" presId="urn:microsoft.com/office/officeart/2008/layout/VerticalCurvedList"/>
    <dgm:cxn modelId="{FE05B691-8F8D-4604-B495-AD2CEB54F929}" type="presParOf" srcId="{C0BA7345-1B04-4048-BBE0-D3B7A540C551}" destId="{A743926D-6C99-4E9F-8DE2-DCA46975EB97}" srcOrd="0" destOrd="0" presId="urn:microsoft.com/office/officeart/2008/layout/VerticalCurvedList"/>
    <dgm:cxn modelId="{3E635C1F-8374-40B2-9A49-78E02A8FC96E}" type="presParOf" srcId="{C60C52EC-5039-4DCF-BB60-918FF11917EE}" destId="{18249F0B-3AB1-42C3-B266-DEA8C03C3BD4}" srcOrd="7" destOrd="0" presId="urn:microsoft.com/office/officeart/2008/layout/VerticalCurvedList"/>
    <dgm:cxn modelId="{52D791E8-87B5-480E-B312-3840D23A012A}" type="presParOf" srcId="{C60C52EC-5039-4DCF-BB60-918FF11917EE}" destId="{32FC4BA7-BCD5-4F01-8D23-AA7DFF978431}" srcOrd="8" destOrd="0" presId="urn:microsoft.com/office/officeart/2008/layout/VerticalCurvedList"/>
    <dgm:cxn modelId="{F36E55FA-707D-49F6-8B83-1BFEC7D6A57B}" type="presParOf" srcId="{32FC4BA7-BCD5-4F01-8D23-AA7DFF978431}" destId="{F7567ABB-2D69-47F1-96D2-D4B5CA2F009C}" srcOrd="0" destOrd="0" presId="urn:microsoft.com/office/officeart/2008/layout/VerticalCurvedList"/>
    <dgm:cxn modelId="{1AECC176-FCAB-44CF-AD94-AF900125E9B4}" type="presParOf" srcId="{C60C52EC-5039-4DCF-BB60-918FF11917EE}" destId="{D7591F1D-5885-4ACF-886D-3DC7591E3312}" srcOrd="9" destOrd="0" presId="urn:microsoft.com/office/officeart/2008/layout/VerticalCurvedList"/>
    <dgm:cxn modelId="{E039ED38-510F-49C5-87A1-85A4E4B75E5F}" type="presParOf" srcId="{C60C52EC-5039-4DCF-BB60-918FF11917EE}" destId="{A2D1E003-E481-411C-8FD3-1258CC206016}" srcOrd="10" destOrd="0" presId="urn:microsoft.com/office/officeart/2008/layout/VerticalCurvedList"/>
    <dgm:cxn modelId="{EB5B1C07-CC6D-4EDC-B3E0-6CBF071ACCFD}" type="presParOf" srcId="{A2D1E003-E481-411C-8FD3-1258CC206016}" destId="{A33DD2F5-E143-443F-90B4-197B421F80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78FCC2-2213-49AA-AE58-EF9B7CB281EC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7F7F2B8-F947-4FBF-A1BA-E28DD5D5FB9A}">
      <dgm:prSet custT="1"/>
      <dgm:spPr/>
      <dgm:t>
        <a:bodyPr/>
        <a:lstStyle/>
        <a:p>
          <a:pPr algn="ctr"/>
          <a:r>
            <a:rPr lang="it-IT" sz="4000" dirty="0"/>
            <a:t>LOGGING</a:t>
          </a:r>
        </a:p>
        <a:p>
          <a:pPr algn="ctr"/>
          <a:endParaRPr lang="it-IT" sz="1050" dirty="0"/>
        </a:p>
        <a:p>
          <a:pPr algn="l"/>
          <a:r>
            <a:rPr lang="it-IT" sz="2200" dirty="0"/>
            <a:t>Modulo Python che definisce funzioni e classi per implementare un sistema flessibile di </a:t>
          </a:r>
          <a:r>
            <a:rPr lang="it-IT" sz="2200" b="1" dirty="0"/>
            <a:t>logging degli eventi</a:t>
          </a:r>
        </a:p>
      </dgm:t>
    </dgm:pt>
    <dgm:pt modelId="{9F23AB2C-14BF-451C-BC83-AF130B983D72}" type="parTrans" cxnId="{869A4C02-439C-4CCD-A259-D9CA372E40C0}">
      <dgm:prSet/>
      <dgm:spPr/>
      <dgm:t>
        <a:bodyPr/>
        <a:lstStyle/>
        <a:p>
          <a:endParaRPr lang="it-IT"/>
        </a:p>
      </dgm:t>
    </dgm:pt>
    <dgm:pt modelId="{E1AE48CA-1F3C-4828-A365-BA6A7E3E3DAD}" type="sibTrans" cxnId="{869A4C02-439C-4CCD-A259-D9CA372E40C0}">
      <dgm:prSet/>
      <dgm:spPr/>
      <dgm:t>
        <a:bodyPr/>
        <a:lstStyle/>
        <a:p>
          <a:endParaRPr lang="it-IT"/>
        </a:p>
      </dgm:t>
    </dgm:pt>
    <dgm:pt modelId="{ACE464C1-E524-4A98-8FBC-458D0FD583C5}">
      <dgm:prSet phldrT="[Testo]" custT="1"/>
      <dgm:spPr/>
      <dgm:t>
        <a:bodyPr/>
        <a:lstStyle/>
        <a:p>
          <a:pPr algn="ctr"/>
          <a:r>
            <a:rPr lang="it-IT" sz="4000" dirty="0"/>
            <a:t>FRAMEWORK</a:t>
          </a:r>
          <a:r>
            <a:rPr lang="it-IT" sz="3200" dirty="0"/>
            <a:t> </a:t>
          </a:r>
          <a:r>
            <a:rPr lang="it-IT" sz="4000" dirty="0"/>
            <a:t>FLASK</a:t>
          </a:r>
        </a:p>
        <a:p>
          <a:pPr algn="l"/>
          <a:endParaRPr lang="it-IT" sz="1000" dirty="0"/>
        </a:p>
        <a:p>
          <a:pPr algn="l"/>
          <a:r>
            <a:rPr lang="it-IT" sz="2200" dirty="0"/>
            <a:t>Serve per lo sviluppo di </a:t>
          </a:r>
          <a:r>
            <a:rPr lang="it-IT" sz="2200" b="1" dirty="0"/>
            <a:t>applicazioni web </a:t>
          </a:r>
          <a:r>
            <a:rPr lang="it-IT" sz="2200" dirty="0"/>
            <a:t>e la gestisce delle </a:t>
          </a:r>
          <a:r>
            <a:rPr lang="it-IT" sz="2200" b="1" dirty="0"/>
            <a:t>richieste</a:t>
          </a:r>
          <a:r>
            <a:rPr lang="it-IT" sz="2200" dirty="0"/>
            <a:t> </a:t>
          </a:r>
          <a:r>
            <a:rPr lang="it-IT" sz="2200" b="0" dirty="0"/>
            <a:t>HTTP</a:t>
          </a:r>
        </a:p>
      </dgm:t>
    </dgm:pt>
    <dgm:pt modelId="{E901B7F7-5466-4A1A-97E6-3AAFB7EF5DAB}" type="sibTrans" cxnId="{C3B47BE3-639F-4FF4-9A69-070845114908}">
      <dgm:prSet/>
      <dgm:spPr/>
      <dgm:t>
        <a:bodyPr/>
        <a:lstStyle/>
        <a:p>
          <a:endParaRPr lang="it-IT"/>
        </a:p>
      </dgm:t>
    </dgm:pt>
    <dgm:pt modelId="{B48365E4-9A73-466E-9A30-932964491850}" type="parTrans" cxnId="{C3B47BE3-639F-4FF4-9A69-070845114908}">
      <dgm:prSet/>
      <dgm:spPr/>
      <dgm:t>
        <a:bodyPr/>
        <a:lstStyle/>
        <a:p>
          <a:endParaRPr lang="it-IT"/>
        </a:p>
      </dgm:t>
    </dgm:pt>
    <dgm:pt modelId="{A60FFC6F-21D0-4D95-8D95-7DFF84384CD2}">
      <dgm:prSet custT="1"/>
      <dgm:spPr/>
      <dgm:t>
        <a:bodyPr/>
        <a:lstStyle/>
        <a:p>
          <a:pPr algn="l"/>
          <a:endParaRPr lang="it-IT" sz="1600" dirty="0"/>
        </a:p>
      </dgm:t>
    </dgm:pt>
    <dgm:pt modelId="{E04995FA-B90F-4320-8EDB-22FEF0115703}" type="sibTrans" cxnId="{1E938447-EE29-4D4B-8410-11107D56945B}">
      <dgm:prSet/>
      <dgm:spPr/>
      <dgm:t>
        <a:bodyPr/>
        <a:lstStyle/>
        <a:p>
          <a:endParaRPr lang="it-IT"/>
        </a:p>
      </dgm:t>
    </dgm:pt>
    <dgm:pt modelId="{31A68BF9-8989-4B22-9F65-ADE167F519F8}" type="parTrans" cxnId="{1E938447-EE29-4D4B-8410-11107D56945B}">
      <dgm:prSet/>
      <dgm:spPr/>
      <dgm:t>
        <a:bodyPr/>
        <a:lstStyle/>
        <a:p>
          <a:endParaRPr lang="it-IT"/>
        </a:p>
      </dgm:t>
    </dgm:pt>
    <dgm:pt modelId="{4E2323B3-7EDD-42EF-8146-52A281BEF3D0}">
      <dgm:prSet phldrT="[Testo]" custT="1"/>
      <dgm:spPr/>
      <dgm:t>
        <a:bodyPr/>
        <a:lstStyle/>
        <a:p>
          <a:pPr algn="ctr"/>
          <a:r>
            <a:rPr lang="it-IT" sz="4000" dirty="0"/>
            <a:t>HEALTHCHECK</a:t>
          </a:r>
        </a:p>
        <a:p>
          <a:pPr algn="l"/>
          <a:endParaRPr lang="it-IT" sz="1000" dirty="0"/>
        </a:p>
        <a:p>
          <a:pPr algn="l"/>
          <a:r>
            <a:rPr lang="it-IT" sz="2200" dirty="0"/>
            <a:t>Modulo Python utile per </a:t>
          </a:r>
          <a:r>
            <a:rPr lang="it-IT" sz="2200" b="1" dirty="0"/>
            <a:t>monitorare lo stato</a:t>
          </a:r>
          <a:r>
            <a:rPr lang="it-IT" sz="2200" dirty="0"/>
            <a:t> della propria applicazione e inserire </a:t>
          </a:r>
          <a:r>
            <a:rPr lang="it-IT" sz="2200" b="1" dirty="0"/>
            <a:t>regole</a:t>
          </a:r>
          <a:r>
            <a:rPr lang="it-IT" sz="2200" dirty="0"/>
            <a:t> di </a:t>
          </a:r>
          <a:r>
            <a:rPr lang="it-IT" sz="2200" b="1" dirty="0"/>
            <a:t>controllo</a:t>
          </a:r>
        </a:p>
      </dgm:t>
    </dgm:pt>
    <dgm:pt modelId="{8688C84C-68FB-46AE-A983-D10C88D5A3DA}" type="parTrans" cxnId="{04ABF3B0-7588-4CF1-97D5-74BAB03FC185}">
      <dgm:prSet/>
      <dgm:spPr/>
      <dgm:t>
        <a:bodyPr/>
        <a:lstStyle/>
        <a:p>
          <a:endParaRPr lang="it-IT"/>
        </a:p>
      </dgm:t>
    </dgm:pt>
    <dgm:pt modelId="{FF97BB78-09B5-426C-B3A8-1091715752BA}" type="sibTrans" cxnId="{04ABF3B0-7588-4CF1-97D5-74BAB03FC185}">
      <dgm:prSet/>
      <dgm:spPr/>
      <dgm:t>
        <a:bodyPr/>
        <a:lstStyle/>
        <a:p>
          <a:endParaRPr lang="it-IT"/>
        </a:p>
      </dgm:t>
    </dgm:pt>
    <dgm:pt modelId="{F45643D0-E62C-4269-A856-53F772C04621}">
      <dgm:prSet/>
      <dgm:spPr/>
      <dgm:t>
        <a:bodyPr/>
        <a:lstStyle/>
        <a:p>
          <a:pPr algn="l"/>
          <a:endParaRPr lang="it-IT" sz="2000" dirty="0"/>
        </a:p>
      </dgm:t>
    </dgm:pt>
    <dgm:pt modelId="{ECA309F6-C5FB-4AEF-80E4-396D8BF4CE4B}" type="parTrans" cxnId="{46FFBB31-1065-459D-8199-365D14101EDD}">
      <dgm:prSet/>
      <dgm:spPr/>
      <dgm:t>
        <a:bodyPr/>
        <a:lstStyle/>
        <a:p>
          <a:endParaRPr lang="it-IT"/>
        </a:p>
      </dgm:t>
    </dgm:pt>
    <dgm:pt modelId="{C7DE9FF1-8D6B-4E1B-A190-628AC869A7D9}" type="sibTrans" cxnId="{46FFBB31-1065-459D-8199-365D14101EDD}">
      <dgm:prSet/>
      <dgm:spPr/>
      <dgm:t>
        <a:bodyPr/>
        <a:lstStyle/>
        <a:p>
          <a:endParaRPr lang="it-IT"/>
        </a:p>
      </dgm:t>
    </dgm:pt>
    <dgm:pt modelId="{7B5A2BF2-D2C5-485D-ACD0-16233FFF955D}">
      <dgm:prSet phldrT="[Testo]" custT="1"/>
      <dgm:spPr/>
      <dgm:t>
        <a:bodyPr/>
        <a:lstStyle/>
        <a:p>
          <a:pPr algn="ctr"/>
          <a:r>
            <a:rPr lang="it-IT" sz="4000" dirty="0"/>
            <a:t>DYNACONF</a:t>
          </a:r>
        </a:p>
        <a:p>
          <a:pPr algn="l"/>
          <a:endParaRPr lang="it-IT" sz="1050" dirty="0"/>
        </a:p>
        <a:p>
          <a:pPr algn="l"/>
          <a:r>
            <a:rPr lang="it-IT" sz="2200" b="1" dirty="0"/>
            <a:t>Sistema di configurazione </a:t>
          </a:r>
          <a:r>
            <a:rPr lang="it-IT" sz="2200" dirty="0"/>
            <a:t>a più livelli per applicazioni Python</a:t>
          </a:r>
        </a:p>
      </dgm:t>
    </dgm:pt>
    <dgm:pt modelId="{364ED108-6F1B-404D-B371-20F64E95DD2E}" type="parTrans" cxnId="{A5026B07-47C8-425E-8B2C-CEBBA71A88F7}">
      <dgm:prSet/>
      <dgm:spPr/>
      <dgm:t>
        <a:bodyPr/>
        <a:lstStyle/>
        <a:p>
          <a:endParaRPr lang="it-IT"/>
        </a:p>
      </dgm:t>
    </dgm:pt>
    <dgm:pt modelId="{E6F8885C-2497-4E40-A13F-A606773511CE}" type="sibTrans" cxnId="{A5026B07-47C8-425E-8B2C-CEBBA71A88F7}">
      <dgm:prSet/>
      <dgm:spPr/>
      <dgm:t>
        <a:bodyPr/>
        <a:lstStyle/>
        <a:p>
          <a:endParaRPr lang="it-IT"/>
        </a:p>
      </dgm:t>
    </dgm:pt>
    <dgm:pt modelId="{A1C8EF8A-F6F5-45CC-883D-1598D5877440}">
      <dgm:prSet/>
      <dgm:spPr/>
      <dgm:t>
        <a:bodyPr/>
        <a:lstStyle/>
        <a:p>
          <a:pPr algn="l"/>
          <a:endParaRPr lang="it-IT" sz="1800" dirty="0"/>
        </a:p>
      </dgm:t>
    </dgm:pt>
    <dgm:pt modelId="{52C910FA-FAC7-404C-80F6-896262F50D97}" type="sibTrans" cxnId="{E9B92F9A-C9FA-4957-96E5-67AD65F047FB}">
      <dgm:prSet/>
      <dgm:spPr/>
      <dgm:t>
        <a:bodyPr/>
        <a:lstStyle/>
        <a:p>
          <a:endParaRPr lang="it-IT"/>
        </a:p>
      </dgm:t>
    </dgm:pt>
    <dgm:pt modelId="{82DDB0CE-10B4-4CF5-AB3C-B909B7AA71CF}" type="parTrans" cxnId="{E9B92F9A-C9FA-4957-96E5-67AD65F047FB}">
      <dgm:prSet/>
      <dgm:spPr/>
      <dgm:t>
        <a:bodyPr/>
        <a:lstStyle/>
        <a:p>
          <a:endParaRPr lang="it-IT"/>
        </a:p>
      </dgm:t>
    </dgm:pt>
    <dgm:pt modelId="{C75C07D6-B710-455C-AE4B-3B618AB1DC76}">
      <dgm:prSet/>
      <dgm:spPr/>
      <dgm:t>
        <a:bodyPr/>
        <a:lstStyle/>
        <a:p>
          <a:pPr algn="l"/>
          <a:endParaRPr lang="it-IT" sz="3600" dirty="0"/>
        </a:p>
      </dgm:t>
    </dgm:pt>
    <dgm:pt modelId="{D5A8E7FD-7871-49C1-A9C1-016BA1CCE9C3}" type="sibTrans" cxnId="{45CBAD49-4F40-4313-92D7-B03A46C7B3D6}">
      <dgm:prSet/>
      <dgm:spPr/>
      <dgm:t>
        <a:bodyPr/>
        <a:lstStyle/>
        <a:p>
          <a:endParaRPr lang="it-IT"/>
        </a:p>
      </dgm:t>
    </dgm:pt>
    <dgm:pt modelId="{65E081E0-7021-4C9A-8B91-2263BD057E07}" type="parTrans" cxnId="{45CBAD49-4F40-4313-92D7-B03A46C7B3D6}">
      <dgm:prSet/>
      <dgm:spPr/>
      <dgm:t>
        <a:bodyPr/>
        <a:lstStyle/>
        <a:p>
          <a:endParaRPr lang="it-IT"/>
        </a:p>
      </dgm:t>
    </dgm:pt>
    <dgm:pt modelId="{E6D48DAE-2E9F-4FE5-8E1D-D41C2DFB0CAE}" type="pres">
      <dgm:prSet presAssocID="{CE78FCC2-2213-49AA-AE58-EF9B7CB281EC}" presName="diagram" presStyleCnt="0">
        <dgm:presLayoutVars>
          <dgm:dir/>
          <dgm:resizeHandles val="exact"/>
        </dgm:presLayoutVars>
      </dgm:prSet>
      <dgm:spPr/>
    </dgm:pt>
    <dgm:pt modelId="{29596D70-DA4D-4E62-BE37-3C8A2F09C12C}" type="pres">
      <dgm:prSet presAssocID="{ACE464C1-E524-4A98-8FBC-458D0FD583C5}" presName="node" presStyleLbl="node1" presStyleIdx="0" presStyleCnt="4">
        <dgm:presLayoutVars>
          <dgm:bulletEnabled val="1"/>
        </dgm:presLayoutVars>
      </dgm:prSet>
      <dgm:spPr/>
    </dgm:pt>
    <dgm:pt modelId="{840DA01F-EC0B-41D3-9C64-084FB389E8DB}" type="pres">
      <dgm:prSet presAssocID="{E901B7F7-5466-4A1A-97E6-3AAFB7EF5DAB}" presName="sibTrans" presStyleCnt="0"/>
      <dgm:spPr/>
    </dgm:pt>
    <dgm:pt modelId="{BD63FB5F-7B9B-47BE-87AD-B476BF32947F}" type="pres">
      <dgm:prSet presAssocID="{4E2323B3-7EDD-42EF-8146-52A281BEF3D0}" presName="node" presStyleLbl="node1" presStyleIdx="1" presStyleCnt="4">
        <dgm:presLayoutVars>
          <dgm:bulletEnabled val="1"/>
        </dgm:presLayoutVars>
      </dgm:prSet>
      <dgm:spPr/>
    </dgm:pt>
    <dgm:pt modelId="{BD2BE6F2-E0BF-454F-A27E-CAEDB4176CB0}" type="pres">
      <dgm:prSet presAssocID="{FF97BB78-09B5-426C-B3A8-1091715752BA}" presName="sibTrans" presStyleCnt="0"/>
      <dgm:spPr/>
    </dgm:pt>
    <dgm:pt modelId="{966A7BC1-74C0-470C-8C53-522267D6EB4D}" type="pres">
      <dgm:prSet presAssocID="{67F7F2B8-F947-4FBF-A1BA-E28DD5D5FB9A}" presName="node" presStyleLbl="node1" presStyleIdx="2" presStyleCnt="4">
        <dgm:presLayoutVars>
          <dgm:bulletEnabled val="1"/>
        </dgm:presLayoutVars>
      </dgm:prSet>
      <dgm:spPr/>
    </dgm:pt>
    <dgm:pt modelId="{DC99DC9B-13B0-4FC5-BB28-90BCAD000783}" type="pres">
      <dgm:prSet presAssocID="{E1AE48CA-1F3C-4828-A365-BA6A7E3E3DAD}" presName="sibTrans" presStyleCnt="0"/>
      <dgm:spPr/>
    </dgm:pt>
    <dgm:pt modelId="{451981CD-8A9F-47F0-89D4-2C63328BD839}" type="pres">
      <dgm:prSet presAssocID="{7B5A2BF2-D2C5-485D-ACD0-16233FFF955D}" presName="node" presStyleLbl="node1" presStyleIdx="3" presStyleCnt="4">
        <dgm:presLayoutVars>
          <dgm:bulletEnabled val="1"/>
        </dgm:presLayoutVars>
      </dgm:prSet>
      <dgm:spPr/>
    </dgm:pt>
  </dgm:ptLst>
  <dgm:cxnLst>
    <dgm:cxn modelId="{869A4C02-439C-4CCD-A259-D9CA372E40C0}" srcId="{CE78FCC2-2213-49AA-AE58-EF9B7CB281EC}" destId="{67F7F2B8-F947-4FBF-A1BA-E28DD5D5FB9A}" srcOrd="2" destOrd="0" parTransId="{9F23AB2C-14BF-451C-BC83-AF130B983D72}" sibTransId="{E1AE48CA-1F3C-4828-A365-BA6A7E3E3DAD}"/>
    <dgm:cxn modelId="{A5026B07-47C8-425E-8B2C-CEBBA71A88F7}" srcId="{CE78FCC2-2213-49AA-AE58-EF9B7CB281EC}" destId="{7B5A2BF2-D2C5-485D-ACD0-16233FFF955D}" srcOrd="3" destOrd="0" parTransId="{364ED108-6F1B-404D-B371-20F64E95DD2E}" sibTransId="{E6F8885C-2497-4E40-A13F-A606773511CE}"/>
    <dgm:cxn modelId="{46FFBB31-1065-459D-8199-365D14101EDD}" srcId="{4E2323B3-7EDD-42EF-8146-52A281BEF3D0}" destId="{F45643D0-E62C-4269-A856-53F772C04621}" srcOrd="0" destOrd="0" parTransId="{ECA309F6-C5FB-4AEF-80E4-396D8BF4CE4B}" sibTransId="{C7DE9FF1-8D6B-4E1B-A190-628AC869A7D9}"/>
    <dgm:cxn modelId="{1E938447-EE29-4D4B-8410-11107D56945B}" srcId="{ACE464C1-E524-4A98-8FBC-458D0FD583C5}" destId="{A60FFC6F-21D0-4D95-8D95-7DFF84384CD2}" srcOrd="0" destOrd="0" parTransId="{31A68BF9-8989-4B22-9F65-ADE167F519F8}" sibTransId="{E04995FA-B90F-4320-8EDB-22FEF0115703}"/>
    <dgm:cxn modelId="{45CBAD49-4F40-4313-92D7-B03A46C7B3D6}" srcId="{67F7F2B8-F947-4FBF-A1BA-E28DD5D5FB9A}" destId="{C75C07D6-B710-455C-AE4B-3B618AB1DC76}" srcOrd="0" destOrd="0" parTransId="{65E081E0-7021-4C9A-8B91-2263BD057E07}" sibTransId="{D5A8E7FD-7871-49C1-A9C1-016BA1CCE9C3}"/>
    <dgm:cxn modelId="{00E1D47A-F332-4A38-9B7E-FD20E4BD3FC3}" type="presOf" srcId="{A60FFC6F-21D0-4D95-8D95-7DFF84384CD2}" destId="{29596D70-DA4D-4E62-BE37-3C8A2F09C12C}" srcOrd="0" destOrd="1" presId="urn:microsoft.com/office/officeart/2005/8/layout/default"/>
    <dgm:cxn modelId="{80498880-0079-45DB-9CC8-D1924E12A045}" type="presOf" srcId="{67F7F2B8-F947-4FBF-A1BA-E28DD5D5FB9A}" destId="{966A7BC1-74C0-470C-8C53-522267D6EB4D}" srcOrd="0" destOrd="0" presId="urn:microsoft.com/office/officeart/2005/8/layout/default"/>
    <dgm:cxn modelId="{5A9A8198-5854-4966-89FD-BC2296C74BC8}" type="presOf" srcId="{ACE464C1-E524-4A98-8FBC-458D0FD583C5}" destId="{29596D70-DA4D-4E62-BE37-3C8A2F09C12C}" srcOrd="0" destOrd="0" presId="urn:microsoft.com/office/officeart/2005/8/layout/default"/>
    <dgm:cxn modelId="{E9B92F9A-C9FA-4957-96E5-67AD65F047FB}" srcId="{7B5A2BF2-D2C5-485D-ACD0-16233FFF955D}" destId="{A1C8EF8A-F6F5-45CC-883D-1598D5877440}" srcOrd="0" destOrd="0" parTransId="{82DDB0CE-10B4-4CF5-AB3C-B909B7AA71CF}" sibTransId="{52C910FA-FAC7-404C-80F6-896262F50D97}"/>
    <dgm:cxn modelId="{004916A3-AB82-40C1-B918-D243CA588C07}" type="presOf" srcId="{4E2323B3-7EDD-42EF-8146-52A281BEF3D0}" destId="{BD63FB5F-7B9B-47BE-87AD-B476BF32947F}" srcOrd="0" destOrd="0" presId="urn:microsoft.com/office/officeart/2005/8/layout/default"/>
    <dgm:cxn modelId="{08456CA5-C957-4667-A7E1-1A36C388A046}" type="presOf" srcId="{C75C07D6-B710-455C-AE4B-3B618AB1DC76}" destId="{966A7BC1-74C0-470C-8C53-522267D6EB4D}" srcOrd="0" destOrd="1" presId="urn:microsoft.com/office/officeart/2005/8/layout/default"/>
    <dgm:cxn modelId="{04ABF3B0-7588-4CF1-97D5-74BAB03FC185}" srcId="{CE78FCC2-2213-49AA-AE58-EF9B7CB281EC}" destId="{4E2323B3-7EDD-42EF-8146-52A281BEF3D0}" srcOrd="1" destOrd="0" parTransId="{8688C84C-68FB-46AE-A983-D10C88D5A3DA}" sibTransId="{FF97BB78-09B5-426C-B3A8-1091715752BA}"/>
    <dgm:cxn modelId="{A2F2B6B1-A12B-41A7-A165-E110777E2A1F}" type="presOf" srcId="{A1C8EF8A-F6F5-45CC-883D-1598D5877440}" destId="{451981CD-8A9F-47F0-89D4-2C63328BD839}" srcOrd="0" destOrd="1" presId="urn:microsoft.com/office/officeart/2005/8/layout/default"/>
    <dgm:cxn modelId="{51EE88D6-46AD-45CA-BBAC-2A849F657DE8}" type="presOf" srcId="{CE78FCC2-2213-49AA-AE58-EF9B7CB281EC}" destId="{E6D48DAE-2E9F-4FE5-8E1D-D41C2DFB0CAE}" srcOrd="0" destOrd="0" presId="urn:microsoft.com/office/officeart/2005/8/layout/default"/>
    <dgm:cxn modelId="{5A6B97D8-44C6-4175-A16B-D3C19720EDC3}" type="presOf" srcId="{F45643D0-E62C-4269-A856-53F772C04621}" destId="{BD63FB5F-7B9B-47BE-87AD-B476BF32947F}" srcOrd="0" destOrd="1" presId="urn:microsoft.com/office/officeart/2005/8/layout/default"/>
    <dgm:cxn modelId="{C3B47BE3-639F-4FF4-9A69-070845114908}" srcId="{CE78FCC2-2213-49AA-AE58-EF9B7CB281EC}" destId="{ACE464C1-E524-4A98-8FBC-458D0FD583C5}" srcOrd="0" destOrd="0" parTransId="{B48365E4-9A73-466E-9A30-932964491850}" sibTransId="{E901B7F7-5466-4A1A-97E6-3AAFB7EF5DAB}"/>
    <dgm:cxn modelId="{9F78C0E9-6D77-4370-A193-C66B47E34FD7}" type="presOf" srcId="{7B5A2BF2-D2C5-485D-ACD0-16233FFF955D}" destId="{451981CD-8A9F-47F0-89D4-2C63328BD839}" srcOrd="0" destOrd="0" presId="urn:microsoft.com/office/officeart/2005/8/layout/default"/>
    <dgm:cxn modelId="{9379DA62-46FF-487E-B7C2-073B1BA8C01F}" type="presParOf" srcId="{E6D48DAE-2E9F-4FE5-8E1D-D41C2DFB0CAE}" destId="{29596D70-DA4D-4E62-BE37-3C8A2F09C12C}" srcOrd="0" destOrd="0" presId="urn:microsoft.com/office/officeart/2005/8/layout/default"/>
    <dgm:cxn modelId="{F505177D-0B3E-429D-98BE-F5DE15260461}" type="presParOf" srcId="{E6D48DAE-2E9F-4FE5-8E1D-D41C2DFB0CAE}" destId="{840DA01F-EC0B-41D3-9C64-084FB389E8DB}" srcOrd="1" destOrd="0" presId="urn:microsoft.com/office/officeart/2005/8/layout/default"/>
    <dgm:cxn modelId="{72B8BA4E-D626-4EB5-AE24-1112AFE6C744}" type="presParOf" srcId="{E6D48DAE-2E9F-4FE5-8E1D-D41C2DFB0CAE}" destId="{BD63FB5F-7B9B-47BE-87AD-B476BF32947F}" srcOrd="2" destOrd="0" presId="urn:microsoft.com/office/officeart/2005/8/layout/default"/>
    <dgm:cxn modelId="{0ED8A443-E27E-4CE0-8E3D-7BE14C0136F4}" type="presParOf" srcId="{E6D48DAE-2E9F-4FE5-8E1D-D41C2DFB0CAE}" destId="{BD2BE6F2-E0BF-454F-A27E-CAEDB4176CB0}" srcOrd="3" destOrd="0" presId="urn:microsoft.com/office/officeart/2005/8/layout/default"/>
    <dgm:cxn modelId="{77BAC614-2AEC-4A4E-87BA-70F83DF8B193}" type="presParOf" srcId="{E6D48DAE-2E9F-4FE5-8E1D-D41C2DFB0CAE}" destId="{966A7BC1-74C0-470C-8C53-522267D6EB4D}" srcOrd="4" destOrd="0" presId="urn:microsoft.com/office/officeart/2005/8/layout/default"/>
    <dgm:cxn modelId="{2B1EBA28-CC80-488C-9C0B-E421A29BD293}" type="presParOf" srcId="{E6D48DAE-2E9F-4FE5-8E1D-D41C2DFB0CAE}" destId="{DC99DC9B-13B0-4FC5-BB28-90BCAD000783}" srcOrd="5" destOrd="0" presId="urn:microsoft.com/office/officeart/2005/8/layout/default"/>
    <dgm:cxn modelId="{AD58391C-D060-4E1F-A7FD-CEA6671A4948}" type="presParOf" srcId="{E6D48DAE-2E9F-4FE5-8E1D-D41C2DFB0CAE}" destId="{451981CD-8A9F-47F0-89D4-2C63328BD83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6F571C-15CB-428E-AC5A-B9381FB242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65735B4-A4FB-41AE-B6DF-E380AD08841C}">
      <dgm:prSet phldrT="[Testo]"/>
      <dgm:spPr>
        <a:xfrm>
          <a:off x="1144243" y="2370558"/>
          <a:ext cx="6907174" cy="677550"/>
        </a:xfrm>
        <a:prstGeom prst="rect">
          <a:avLst/>
        </a:prstGeom>
        <a:solidFill>
          <a:srgbClr val="4FBCD6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Progettazione</a:t>
          </a:r>
        </a:p>
      </dgm:t>
    </dgm:pt>
    <dgm:pt modelId="{C59C5DC5-89A9-4FAD-B0AE-E5F7B762D664}" type="parTrans" cxnId="{060ACDCA-7BBB-42B9-8EEB-FBD3A5A76134}">
      <dgm:prSet/>
      <dgm:spPr/>
      <dgm:t>
        <a:bodyPr/>
        <a:lstStyle/>
        <a:p>
          <a:endParaRPr lang="it-IT"/>
        </a:p>
      </dgm:t>
    </dgm:pt>
    <dgm:pt modelId="{3B7F56EA-347A-40FD-B222-E36F248BC73F}" type="sibTrans" cxnId="{060ACDCA-7BBB-42B9-8EEB-FBD3A5A76134}">
      <dgm:prSet/>
      <dgm:spPr/>
      <dgm:t>
        <a:bodyPr/>
        <a:lstStyle/>
        <a:p>
          <a:endParaRPr lang="it-IT"/>
        </a:p>
      </dgm:t>
    </dgm:pt>
    <dgm:pt modelId="{17F0DBD9-D02A-4108-934E-E3139A4FCE39}">
      <dgm:prSet/>
      <dgm:spPr>
        <a:xfrm>
          <a:off x="995230" y="3386558"/>
          <a:ext cx="7056187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Implementazione</a:t>
          </a:r>
        </a:p>
      </dgm:t>
    </dgm:pt>
    <dgm:pt modelId="{2DC1700B-A754-4C0B-B888-44312B2DCCB6}" type="parTrans" cxnId="{5CED7EF8-DB94-40AD-BE18-1901A59F50E1}">
      <dgm:prSet/>
      <dgm:spPr/>
      <dgm:t>
        <a:bodyPr/>
        <a:lstStyle/>
        <a:p>
          <a:endParaRPr lang="it-IT"/>
        </a:p>
      </dgm:t>
    </dgm:pt>
    <dgm:pt modelId="{3D0667F3-9855-4CE3-877B-D501A4C07B7B}" type="sibTrans" cxnId="{5CED7EF8-DB94-40AD-BE18-1901A59F50E1}">
      <dgm:prSet/>
      <dgm:spPr/>
      <dgm:t>
        <a:bodyPr/>
        <a:lstStyle/>
        <a:p>
          <a:endParaRPr lang="it-IT"/>
        </a:p>
      </dgm:t>
    </dgm:pt>
    <dgm:pt modelId="{F0A6B18E-E83D-4738-ACD2-51B2C2721104}">
      <dgm:prSet/>
      <dgm:spPr>
        <a:xfrm>
          <a:off x="509717" y="4402558"/>
          <a:ext cx="7541700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Conclusione </a:t>
          </a:r>
        </a:p>
      </dgm:t>
    </dgm:pt>
    <dgm:pt modelId="{E6428DAD-1F4B-4EDD-9779-441C4FDCE4AF}" type="parTrans" cxnId="{BD4CB29F-65D9-4693-9E96-331C06D548EF}">
      <dgm:prSet/>
      <dgm:spPr/>
      <dgm:t>
        <a:bodyPr/>
        <a:lstStyle/>
        <a:p>
          <a:endParaRPr lang="it-IT"/>
        </a:p>
      </dgm:t>
    </dgm:pt>
    <dgm:pt modelId="{A952A31D-4051-4FC4-B13B-E33CE91D8420}" type="sibTrans" cxnId="{BD4CB29F-65D9-4693-9E96-331C06D548EF}">
      <dgm:prSet/>
      <dgm:spPr/>
      <dgm:t>
        <a:bodyPr/>
        <a:lstStyle/>
        <a:p>
          <a:endParaRPr lang="it-IT"/>
        </a:p>
      </dgm:t>
    </dgm:pt>
    <dgm:pt modelId="{E5690E3D-45F9-4FB6-81D5-EA995F3154BB}">
      <dgm:prSet/>
      <dgm:spPr>
        <a:xfrm>
          <a:off x="995230" y="1354558"/>
          <a:ext cx="7056187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Tecnologie Utilizzate</a:t>
          </a:r>
        </a:p>
      </dgm:t>
    </dgm:pt>
    <dgm:pt modelId="{EAA12848-473F-4568-80BE-D7D7FADB0C60}" type="sibTrans" cxnId="{B6349C5C-6D96-4C62-A4E5-24782A74CFE0}">
      <dgm:prSet/>
      <dgm:spPr/>
      <dgm:t>
        <a:bodyPr/>
        <a:lstStyle/>
        <a:p>
          <a:endParaRPr lang="it-IT"/>
        </a:p>
      </dgm:t>
    </dgm:pt>
    <dgm:pt modelId="{54A1085F-CCA4-4ADF-9AF8-B1BF86A777E2}" type="parTrans" cxnId="{B6349C5C-6D96-4C62-A4E5-24782A74CFE0}">
      <dgm:prSet/>
      <dgm:spPr/>
      <dgm:t>
        <a:bodyPr/>
        <a:lstStyle/>
        <a:p>
          <a:endParaRPr lang="it-IT"/>
        </a:p>
      </dgm:t>
    </dgm:pt>
    <dgm:pt modelId="{0447D6AA-F82E-4CBB-87FA-7FBCEA64EFA5}">
      <dgm:prSet phldrT="[Testo]"/>
      <dgm:spPr>
        <a:xfrm>
          <a:off x="509717" y="338558"/>
          <a:ext cx="7541700" cy="67755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Il Caso di Studio</a:t>
          </a:r>
        </a:p>
      </dgm:t>
    </dgm:pt>
    <dgm:pt modelId="{E17D8774-14F3-4F27-B3BE-0271A88F7E35}" type="sibTrans" cxnId="{AAA1C61B-518E-46F3-B037-F5B3CA891085}">
      <dgm:prSet/>
      <dgm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rnd" cmpd="sng" algn="ctr">
          <a:solidFill>
            <a:srgbClr val="35353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it-IT"/>
        </a:p>
      </dgm:t>
    </dgm:pt>
    <dgm:pt modelId="{D9F68583-85C5-4791-9E43-A446A533B337}" type="parTrans" cxnId="{AAA1C61B-518E-46F3-B037-F5B3CA891085}">
      <dgm:prSet/>
      <dgm:spPr/>
      <dgm:t>
        <a:bodyPr/>
        <a:lstStyle/>
        <a:p>
          <a:endParaRPr lang="it-IT"/>
        </a:p>
      </dgm:t>
    </dgm:pt>
    <dgm:pt modelId="{89E67ED1-DBF0-48C0-AB7D-7487A68A7F38}" type="pres">
      <dgm:prSet presAssocID="{626F571C-15CB-428E-AC5A-B9381FB242DF}" presName="Name0" presStyleCnt="0">
        <dgm:presLayoutVars>
          <dgm:chMax val="7"/>
          <dgm:chPref val="7"/>
          <dgm:dir/>
        </dgm:presLayoutVars>
      </dgm:prSet>
      <dgm:spPr/>
    </dgm:pt>
    <dgm:pt modelId="{C60C52EC-5039-4DCF-BB60-918FF11917EE}" type="pres">
      <dgm:prSet presAssocID="{626F571C-15CB-428E-AC5A-B9381FB242DF}" presName="Name1" presStyleCnt="0"/>
      <dgm:spPr/>
    </dgm:pt>
    <dgm:pt modelId="{BDB51D8D-06C4-4B49-86F8-8E6992F7F338}" type="pres">
      <dgm:prSet presAssocID="{626F571C-15CB-428E-AC5A-B9381FB242DF}" presName="cycle" presStyleCnt="0"/>
      <dgm:spPr/>
    </dgm:pt>
    <dgm:pt modelId="{2F5F0223-C390-4EF7-B5A8-68EEDADF25A9}" type="pres">
      <dgm:prSet presAssocID="{626F571C-15CB-428E-AC5A-B9381FB242DF}" presName="srcNode" presStyleLbl="node1" presStyleIdx="0" presStyleCnt="5"/>
      <dgm:spPr/>
    </dgm:pt>
    <dgm:pt modelId="{6E0F3123-636C-4B9D-86A5-DED4FB842A1C}" type="pres">
      <dgm:prSet presAssocID="{626F571C-15CB-428E-AC5A-B9381FB242DF}" presName="conn" presStyleLbl="parChTrans1D2" presStyleIdx="0" presStyleCnt="1"/>
      <dgm:spPr/>
    </dgm:pt>
    <dgm:pt modelId="{C807FD84-CB7E-4E3C-8E8D-5F09B2F83B0B}" type="pres">
      <dgm:prSet presAssocID="{626F571C-15CB-428E-AC5A-B9381FB242DF}" presName="extraNode" presStyleLbl="node1" presStyleIdx="0" presStyleCnt="5"/>
      <dgm:spPr/>
    </dgm:pt>
    <dgm:pt modelId="{EC6F3DBC-7C53-4E4F-BDCA-8FFA2E681394}" type="pres">
      <dgm:prSet presAssocID="{626F571C-15CB-428E-AC5A-B9381FB242DF}" presName="dstNode" presStyleLbl="node1" presStyleIdx="0" presStyleCnt="5"/>
      <dgm:spPr/>
    </dgm:pt>
    <dgm:pt modelId="{732BAB0D-8614-4B1B-AABE-4B9CBEA0B932}" type="pres">
      <dgm:prSet presAssocID="{0447D6AA-F82E-4CBB-87FA-7FBCEA64EFA5}" presName="text_1" presStyleLbl="node1" presStyleIdx="0" presStyleCnt="5">
        <dgm:presLayoutVars>
          <dgm:bulletEnabled val="1"/>
        </dgm:presLayoutVars>
      </dgm:prSet>
      <dgm:spPr/>
    </dgm:pt>
    <dgm:pt modelId="{112D4671-3696-4A49-962F-855D294BE68F}" type="pres">
      <dgm:prSet presAssocID="{0447D6AA-F82E-4CBB-87FA-7FBCEA64EFA5}" presName="accent_1" presStyleCnt="0"/>
      <dgm:spPr/>
    </dgm:pt>
    <dgm:pt modelId="{94CC08B1-FDDA-4C4D-8C52-5511519BF1B0}" type="pres">
      <dgm:prSet presAssocID="{0447D6AA-F82E-4CBB-87FA-7FBCEA64EFA5}" presName="accentRepeatNode" presStyleLbl="solidFgAcc1" presStyleIdx="0" presStyleCnt="5"/>
      <dgm:spPr>
        <a:xfrm>
          <a:off x="86248" y="253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38EC2A85-AC2D-425D-955C-A0207D4B4041}" type="pres">
      <dgm:prSet presAssocID="{E5690E3D-45F9-4FB6-81D5-EA995F3154BB}" presName="text_2" presStyleLbl="node1" presStyleIdx="1" presStyleCnt="5">
        <dgm:presLayoutVars>
          <dgm:bulletEnabled val="1"/>
        </dgm:presLayoutVars>
      </dgm:prSet>
      <dgm:spPr/>
    </dgm:pt>
    <dgm:pt modelId="{FEB05596-8632-48AD-A8E8-8A12B8056BE6}" type="pres">
      <dgm:prSet presAssocID="{E5690E3D-45F9-4FB6-81D5-EA995F3154BB}" presName="accent_2" presStyleCnt="0"/>
      <dgm:spPr/>
    </dgm:pt>
    <dgm:pt modelId="{D9FD0B76-3865-4C01-BD1C-CE1E822D1C06}" type="pres">
      <dgm:prSet presAssocID="{E5690E3D-45F9-4FB6-81D5-EA995F3154BB}" presName="accentRepeatNode" presStyleLbl="solidFgAcc1" presStyleIdx="1" presStyleCnt="5"/>
      <dgm:spPr>
        <a:xfrm>
          <a:off x="571761" y="1269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E2E48BBE-168E-4289-B48C-DD4C6598B7B8}" type="pres">
      <dgm:prSet presAssocID="{765735B4-A4FB-41AE-B6DF-E380AD08841C}" presName="text_3" presStyleLbl="node1" presStyleIdx="2" presStyleCnt="5">
        <dgm:presLayoutVars>
          <dgm:bulletEnabled val="1"/>
        </dgm:presLayoutVars>
      </dgm:prSet>
      <dgm:spPr/>
    </dgm:pt>
    <dgm:pt modelId="{C0BA7345-1B04-4048-BBE0-D3B7A540C551}" type="pres">
      <dgm:prSet presAssocID="{765735B4-A4FB-41AE-B6DF-E380AD08841C}" presName="accent_3" presStyleCnt="0"/>
      <dgm:spPr/>
    </dgm:pt>
    <dgm:pt modelId="{A743926D-6C99-4E9F-8DE2-DCA46975EB97}" type="pres">
      <dgm:prSet presAssocID="{765735B4-A4FB-41AE-B6DF-E380AD08841C}" presName="accentRepeatNode" presStyleLbl="solidFgAcc1" presStyleIdx="2" presStyleCnt="5"/>
      <dgm:spPr>
        <a:xfrm>
          <a:off x="720774" y="2285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8249F0B-3AB1-42C3-B266-DEA8C03C3BD4}" type="pres">
      <dgm:prSet presAssocID="{17F0DBD9-D02A-4108-934E-E3139A4FCE39}" presName="text_4" presStyleLbl="node1" presStyleIdx="3" presStyleCnt="5">
        <dgm:presLayoutVars>
          <dgm:bulletEnabled val="1"/>
        </dgm:presLayoutVars>
      </dgm:prSet>
      <dgm:spPr/>
    </dgm:pt>
    <dgm:pt modelId="{32FC4BA7-BCD5-4F01-8D23-AA7DFF978431}" type="pres">
      <dgm:prSet presAssocID="{17F0DBD9-D02A-4108-934E-E3139A4FCE39}" presName="accent_4" presStyleCnt="0"/>
      <dgm:spPr/>
    </dgm:pt>
    <dgm:pt modelId="{F7567ABB-2D69-47F1-96D2-D4B5CA2F009C}" type="pres">
      <dgm:prSet presAssocID="{17F0DBD9-D02A-4108-934E-E3139A4FCE39}" presName="accentRepeatNode" presStyleLbl="solidFgAcc1" presStyleIdx="3" presStyleCnt="5"/>
      <dgm:spPr>
        <a:xfrm>
          <a:off x="571761" y="3301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D7591F1D-5885-4ACF-886D-3DC7591E3312}" type="pres">
      <dgm:prSet presAssocID="{F0A6B18E-E83D-4738-ACD2-51B2C2721104}" presName="text_5" presStyleLbl="node1" presStyleIdx="4" presStyleCnt="5">
        <dgm:presLayoutVars>
          <dgm:bulletEnabled val="1"/>
        </dgm:presLayoutVars>
      </dgm:prSet>
      <dgm:spPr/>
    </dgm:pt>
    <dgm:pt modelId="{A2D1E003-E481-411C-8FD3-1258CC206016}" type="pres">
      <dgm:prSet presAssocID="{F0A6B18E-E83D-4738-ACD2-51B2C2721104}" presName="accent_5" presStyleCnt="0"/>
      <dgm:spPr/>
    </dgm:pt>
    <dgm:pt modelId="{A33DD2F5-E143-443F-90B4-197B421F8001}" type="pres">
      <dgm:prSet presAssocID="{F0A6B18E-E83D-4738-ACD2-51B2C2721104}" presName="accentRepeatNode" presStyleLbl="solidFgAcc1" presStyleIdx="4" presStyleCnt="5"/>
      <dgm:spPr>
        <a:xfrm>
          <a:off x="86248" y="4317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AAA1C61B-518E-46F3-B037-F5B3CA891085}" srcId="{626F571C-15CB-428E-AC5A-B9381FB242DF}" destId="{0447D6AA-F82E-4CBB-87FA-7FBCEA64EFA5}" srcOrd="0" destOrd="0" parTransId="{D9F68583-85C5-4791-9E43-A446A533B337}" sibTransId="{E17D8774-14F3-4F27-B3BE-0271A88F7E35}"/>
    <dgm:cxn modelId="{A8B85B30-BA58-4BD3-B034-585B1B8FAE3E}" type="presOf" srcId="{E17D8774-14F3-4F27-B3BE-0271A88F7E35}" destId="{6E0F3123-636C-4B9D-86A5-DED4FB842A1C}" srcOrd="0" destOrd="0" presId="urn:microsoft.com/office/officeart/2008/layout/VerticalCurvedList"/>
    <dgm:cxn modelId="{FF88C231-ECE2-45CB-AFCF-34A5B1638CF5}" type="presOf" srcId="{E5690E3D-45F9-4FB6-81D5-EA995F3154BB}" destId="{38EC2A85-AC2D-425D-955C-A0207D4B4041}" srcOrd="0" destOrd="0" presId="urn:microsoft.com/office/officeart/2008/layout/VerticalCurvedList"/>
    <dgm:cxn modelId="{B6349C5C-6D96-4C62-A4E5-24782A74CFE0}" srcId="{626F571C-15CB-428E-AC5A-B9381FB242DF}" destId="{E5690E3D-45F9-4FB6-81D5-EA995F3154BB}" srcOrd="1" destOrd="0" parTransId="{54A1085F-CCA4-4ADF-9AF8-B1BF86A777E2}" sibTransId="{EAA12848-473F-4568-80BE-D7D7FADB0C60}"/>
    <dgm:cxn modelId="{C23B4860-1857-4189-A8A6-F6777F64AC89}" type="presOf" srcId="{0447D6AA-F82E-4CBB-87FA-7FBCEA64EFA5}" destId="{732BAB0D-8614-4B1B-AABE-4B9CBEA0B932}" srcOrd="0" destOrd="0" presId="urn:microsoft.com/office/officeart/2008/layout/VerticalCurvedList"/>
    <dgm:cxn modelId="{C11A0D68-42EC-4B84-BFAD-1B6E0354F745}" type="presOf" srcId="{F0A6B18E-E83D-4738-ACD2-51B2C2721104}" destId="{D7591F1D-5885-4ACF-886D-3DC7591E3312}" srcOrd="0" destOrd="0" presId="urn:microsoft.com/office/officeart/2008/layout/VerticalCurvedList"/>
    <dgm:cxn modelId="{0227C54D-2671-4119-B571-C9145932BACE}" type="presOf" srcId="{626F571C-15CB-428E-AC5A-B9381FB242DF}" destId="{89E67ED1-DBF0-48C0-AB7D-7487A68A7F38}" srcOrd="0" destOrd="0" presId="urn:microsoft.com/office/officeart/2008/layout/VerticalCurvedList"/>
    <dgm:cxn modelId="{BD4CB29F-65D9-4693-9E96-331C06D548EF}" srcId="{626F571C-15CB-428E-AC5A-B9381FB242DF}" destId="{F0A6B18E-E83D-4738-ACD2-51B2C2721104}" srcOrd="4" destOrd="0" parTransId="{E6428DAD-1F4B-4EDD-9779-441C4FDCE4AF}" sibTransId="{A952A31D-4051-4FC4-B13B-E33CE91D8420}"/>
    <dgm:cxn modelId="{F9FEA6BF-1484-486E-8733-2185613E07A8}" type="presOf" srcId="{17F0DBD9-D02A-4108-934E-E3139A4FCE39}" destId="{18249F0B-3AB1-42C3-B266-DEA8C03C3BD4}" srcOrd="0" destOrd="0" presId="urn:microsoft.com/office/officeart/2008/layout/VerticalCurvedList"/>
    <dgm:cxn modelId="{060ACDCA-7BBB-42B9-8EEB-FBD3A5A76134}" srcId="{626F571C-15CB-428E-AC5A-B9381FB242DF}" destId="{765735B4-A4FB-41AE-B6DF-E380AD08841C}" srcOrd="2" destOrd="0" parTransId="{C59C5DC5-89A9-4FAD-B0AE-E5F7B762D664}" sibTransId="{3B7F56EA-347A-40FD-B222-E36F248BC73F}"/>
    <dgm:cxn modelId="{6077F9DC-AFCF-4A59-AF76-03E3524C3CE5}" type="presOf" srcId="{765735B4-A4FB-41AE-B6DF-E380AD08841C}" destId="{E2E48BBE-168E-4289-B48C-DD4C6598B7B8}" srcOrd="0" destOrd="0" presId="urn:microsoft.com/office/officeart/2008/layout/VerticalCurvedList"/>
    <dgm:cxn modelId="{5CED7EF8-DB94-40AD-BE18-1901A59F50E1}" srcId="{626F571C-15CB-428E-AC5A-B9381FB242DF}" destId="{17F0DBD9-D02A-4108-934E-E3139A4FCE39}" srcOrd="3" destOrd="0" parTransId="{2DC1700B-A754-4C0B-B888-44312B2DCCB6}" sibTransId="{3D0667F3-9855-4CE3-877B-D501A4C07B7B}"/>
    <dgm:cxn modelId="{DD5549C5-4962-4496-912C-C656791124A4}" type="presParOf" srcId="{89E67ED1-DBF0-48C0-AB7D-7487A68A7F38}" destId="{C60C52EC-5039-4DCF-BB60-918FF11917EE}" srcOrd="0" destOrd="0" presId="urn:microsoft.com/office/officeart/2008/layout/VerticalCurvedList"/>
    <dgm:cxn modelId="{2071A555-7B42-4B16-ABAE-469B7B48724F}" type="presParOf" srcId="{C60C52EC-5039-4DCF-BB60-918FF11917EE}" destId="{BDB51D8D-06C4-4B49-86F8-8E6992F7F338}" srcOrd="0" destOrd="0" presId="urn:microsoft.com/office/officeart/2008/layout/VerticalCurvedList"/>
    <dgm:cxn modelId="{861D4405-F984-49C2-9CD9-A28F0B99504F}" type="presParOf" srcId="{BDB51D8D-06C4-4B49-86F8-8E6992F7F338}" destId="{2F5F0223-C390-4EF7-B5A8-68EEDADF25A9}" srcOrd="0" destOrd="0" presId="urn:microsoft.com/office/officeart/2008/layout/VerticalCurvedList"/>
    <dgm:cxn modelId="{10B198EE-9955-4802-8453-019BC19C3620}" type="presParOf" srcId="{BDB51D8D-06C4-4B49-86F8-8E6992F7F338}" destId="{6E0F3123-636C-4B9D-86A5-DED4FB842A1C}" srcOrd="1" destOrd="0" presId="urn:microsoft.com/office/officeart/2008/layout/VerticalCurvedList"/>
    <dgm:cxn modelId="{EC65374E-EB45-464A-80A2-71718B2FC43D}" type="presParOf" srcId="{BDB51D8D-06C4-4B49-86F8-8E6992F7F338}" destId="{C807FD84-CB7E-4E3C-8E8D-5F09B2F83B0B}" srcOrd="2" destOrd="0" presId="urn:microsoft.com/office/officeart/2008/layout/VerticalCurvedList"/>
    <dgm:cxn modelId="{F7D6D989-CB97-4ED8-86ED-F9287E60EB0B}" type="presParOf" srcId="{BDB51D8D-06C4-4B49-86F8-8E6992F7F338}" destId="{EC6F3DBC-7C53-4E4F-BDCA-8FFA2E681394}" srcOrd="3" destOrd="0" presId="urn:microsoft.com/office/officeart/2008/layout/VerticalCurvedList"/>
    <dgm:cxn modelId="{192AB3E4-BC70-4DBF-83C4-40E8689830D6}" type="presParOf" srcId="{C60C52EC-5039-4DCF-BB60-918FF11917EE}" destId="{732BAB0D-8614-4B1B-AABE-4B9CBEA0B932}" srcOrd="1" destOrd="0" presId="urn:microsoft.com/office/officeart/2008/layout/VerticalCurvedList"/>
    <dgm:cxn modelId="{89506575-6CF3-423B-ADBB-F73C500ED3BD}" type="presParOf" srcId="{C60C52EC-5039-4DCF-BB60-918FF11917EE}" destId="{112D4671-3696-4A49-962F-855D294BE68F}" srcOrd="2" destOrd="0" presId="urn:microsoft.com/office/officeart/2008/layout/VerticalCurvedList"/>
    <dgm:cxn modelId="{BAFD8038-7D66-4143-8FD8-95E156D211CC}" type="presParOf" srcId="{112D4671-3696-4A49-962F-855D294BE68F}" destId="{94CC08B1-FDDA-4C4D-8C52-5511519BF1B0}" srcOrd="0" destOrd="0" presId="urn:microsoft.com/office/officeart/2008/layout/VerticalCurvedList"/>
    <dgm:cxn modelId="{7E0564CA-9C9E-47D8-A12E-BDC460FEC2D9}" type="presParOf" srcId="{C60C52EC-5039-4DCF-BB60-918FF11917EE}" destId="{38EC2A85-AC2D-425D-955C-A0207D4B4041}" srcOrd="3" destOrd="0" presId="urn:microsoft.com/office/officeart/2008/layout/VerticalCurvedList"/>
    <dgm:cxn modelId="{CC5E0029-97E0-4B00-A6FA-F47368868C49}" type="presParOf" srcId="{C60C52EC-5039-4DCF-BB60-918FF11917EE}" destId="{FEB05596-8632-48AD-A8E8-8A12B8056BE6}" srcOrd="4" destOrd="0" presId="urn:microsoft.com/office/officeart/2008/layout/VerticalCurvedList"/>
    <dgm:cxn modelId="{ECAF12D2-789A-48F4-ADA3-90EF969AC049}" type="presParOf" srcId="{FEB05596-8632-48AD-A8E8-8A12B8056BE6}" destId="{D9FD0B76-3865-4C01-BD1C-CE1E822D1C06}" srcOrd="0" destOrd="0" presId="urn:microsoft.com/office/officeart/2008/layout/VerticalCurvedList"/>
    <dgm:cxn modelId="{B3EAC5FE-0ABD-4474-9B4F-C23394EA15C9}" type="presParOf" srcId="{C60C52EC-5039-4DCF-BB60-918FF11917EE}" destId="{E2E48BBE-168E-4289-B48C-DD4C6598B7B8}" srcOrd="5" destOrd="0" presId="urn:microsoft.com/office/officeart/2008/layout/VerticalCurvedList"/>
    <dgm:cxn modelId="{01BD52B8-4133-47DA-A6A3-5BEA9B49B713}" type="presParOf" srcId="{C60C52EC-5039-4DCF-BB60-918FF11917EE}" destId="{C0BA7345-1B04-4048-BBE0-D3B7A540C551}" srcOrd="6" destOrd="0" presId="urn:microsoft.com/office/officeart/2008/layout/VerticalCurvedList"/>
    <dgm:cxn modelId="{FE05B691-8F8D-4604-B495-AD2CEB54F929}" type="presParOf" srcId="{C0BA7345-1B04-4048-BBE0-D3B7A540C551}" destId="{A743926D-6C99-4E9F-8DE2-DCA46975EB97}" srcOrd="0" destOrd="0" presId="urn:microsoft.com/office/officeart/2008/layout/VerticalCurvedList"/>
    <dgm:cxn modelId="{3E635C1F-8374-40B2-9A49-78E02A8FC96E}" type="presParOf" srcId="{C60C52EC-5039-4DCF-BB60-918FF11917EE}" destId="{18249F0B-3AB1-42C3-B266-DEA8C03C3BD4}" srcOrd="7" destOrd="0" presId="urn:microsoft.com/office/officeart/2008/layout/VerticalCurvedList"/>
    <dgm:cxn modelId="{52D791E8-87B5-480E-B312-3840D23A012A}" type="presParOf" srcId="{C60C52EC-5039-4DCF-BB60-918FF11917EE}" destId="{32FC4BA7-BCD5-4F01-8D23-AA7DFF978431}" srcOrd="8" destOrd="0" presId="urn:microsoft.com/office/officeart/2008/layout/VerticalCurvedList"/>
    <dgm:cxn modelId="{F36E55FA-707D-49F6-8B83-1BFEC7D6A57B}" type="presParOf" srcId="{32FC4BA7-BCD5-4F01-8D23-AA7DFF978431}" destId="{F7567ABB-2D69-47F1-96D2-D4B5CA2F009C}" srcOrd="0" destOrd="0" presId="urn:microsoft.com/office/officeart/2008/layout/VerticalCurvedList"/>
    <dgm:cxn modelId="{1AECC176-FCAB-44CF-AD94-AF900125E9B4}" type="presParOf" srcId="{C60C52EC-5039-4DCF-BB60-918FF11917EE}" destId="{D7591F1D-5885-4ACF-886D-3DC7591E3312}" srcOrd="9" destOrd="0" presId="urn:microsoft.com/office/officeart/2008/layout/VerticalCurvedList"/>
    <dgm:cxn modelId="{E039ED38-510F-49C5-87A1-85A4E4B75E5F}" type="presParOf" srcId="{C60C52EC-5039-4DCF-BB60-918FF11917EE}" destId="{A2D1E003-E481-411C-8FD3-1258CC206016}" srcOrd="10" destOrd="0" presId="urn:microsoft.com/office/officeart/2008/layout/VerticalCurvedList"/>
    <dgm:cxn modelId="{EB5B1C07-CC6D-4EDC-B3E0-6CBF071ACCFD}" type="presParOf" srcId="{A2D1E003-E481-411C-8FD3-1258CC206016}" destId="{A33DD2F5-E143-443F-90B4-197B421F80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1D86B8-532D-4EDD-812A-E06EE3EB9980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A340E5F9-FAA4-48B1-9031-9EF224EA9D45}">
      <dgm:prSet phldrT="[Testo]" custT="1"/>
      <dgm:spPr/>
      <dgm:t>
        <a:bodyPr/>
        <a:lstStyle/>
        <a:p>
          <a:r>
            <a:rPr lang="it-IT" sz="2800" b="1" dirty="0"/>
            <a:t>Validazione</a:t>
          </a:r>
          <a:r>
            <a:rPr lang="it-IT" sz="2800" dirty="0"/>
            <a:t>  dati I/O</a:t>
          </a:r>
        </a:p>
      </dgm:t>
    </dgm:pt>
    <dgm:pt modelId="{FE5A074C-E432-42DC-91FC-D1D8A6617930}" type="parTrans" cxnId="{8A730D30-175E-4C43-BA4D-3F8894E9431E}">
      <dgm:prSet/>
      <dgm:spPr/>
      <dgm:t>
        <a:bodyPr/>
        <a:lstStyle/>
        <a:p>
          <a:endParaRPr lang="it-IT"/>
        </a:p>
      </dgm:t>
    </dgm:pt>
    <dgm:pt modelId="{148CE0D6-BC07-42B8-99B7-A3590CCE0C66}" type="sibTrans" cxnId="{8A730D30-175E-4C43-BA4D-3F8894E9431E}">
      <dgm:prSet/>
      <dgm:spPr/>
      <dgm:t>
        <a:bodyPr/>
        <a:lstStyle/>
        <a:p>
          <a:endParaRPr lang="it-IT"/>
        </a:p>
      </dgm:t>
    </dgm:pt>
    <dgm:pt modelId="{EFFDC2D9-F6DE-4BCB-A598-7DE7B286172A}">
      <dgm:prSet phldrT="[Testo]"/>
      <dgm:spPr/>
      <dgm:t>
        <a:bodyPr/>
        <a:lstStyle/>
        <a:p>
          <a:r>
            <a:rPr lang="it-IT" b="1" dirty="0"/>
            <a:t>File</a:t>
          </a:r>
          <a:r>
            <a:rPr lang="it-IT" dirty="0"/>
            <a:t> contenente schema</a:t>
          </a:r>
        </a:p>
      </dgm:t>
    </dgm:pt>
    <dgm:pt modelId="{792C64CE-8E08-44CD-A471-A99E392FC8EE}" type="parTrans" cxnId="{A385E78F-21EE-45AB-A151-5D8951002B92}">
      <dgm:prSet/>
      <dgm:spPr/>
      <dgm:t>
        <a:bodyPr/>
        <a:lstStyle/>
        <a:p>
          <a:endParaRPr lang="it-IT"/>
        </a:p>
      </dgm:t>
    </dgm:pt>
    <dgm:pt modelId="{40DA74C0-B753-4B65-BACE-A3F14BA5BFBF}" type="sibTrans" cxnId="{A385E78F-21EE-45AB-A151-5D8951002B92}">
      <dgm:prSet/>
      <dgm:spPr/>
      <dgm:t>
        <a:bodyPr/>
        <a:lstStyle/>
        <a:p>
          <a:endParaRPr lang="it-IT"/>
        </a:p>
      </dgm:t>
    </dgm:pt>
    <dgm:pt modelId="{1AB508A2-A9C4-4018-A4B2-4F4DA2526D84}">
      <dgm:prSet phldrT="[Testo]"/>
      <dgm:spPr/>
      <dgm:t>
        <a:bodyPr/>
        <a:lstStyle/>
        <a:p>
          <a:r>
            <a:rPr lang="it-IT" dirty="0"/>
            <a:t>Istruzioni nel </a:t>
          </a:r>
          <a:r>
            <a:rPr lang="it-IT" b="1" dirty="0"/>
            <a:t>codice</a:t>
          </a:r>
        </a:p>
      </dgm:t>
    </dgm:pt>
    <dgm:pt modelId="{77E93957-0B17-4137-AF79-0BD32E077C31}" type="parTrans" cxnId="{7C05C209-0BC0-4C48-AC02-85E7FB1958C4}">
      <dgm:prSet/>
      <dgm:spPr/>
      <dgm:t>
        <a:bodyPr/>
        <a:lstStyle/>
        <a:p>
          <a:endParaRPr lang="it-IT"/>
        </a:p>
      </dgm:t>
    </dgm:pt>
    <dgm:pt modelId="{8E35150D-BF29-4A69-AAFB-E022A28A297D}" type="sibTrans" cxnId="{7C05C209-0BC0-4C48-AC02-85E7FB1958C4}">
      <dgm:prSet/>
      <dgm:spPr/>
      <dgm:t>
        <a:bodyPr/>
        <a:lstStyle/>
        <a:p>
          <a:endParaRPr lang="it-IT"/>
        </a:p>
      </dgm:t>
    </dgm:pt>
    <dgm:pt modelId="{0B37C2B7-ABF9-49B4-A944-5323CDE6B2B1}">
      <dgm:prSet phldrT="[Testo]" custT="1"/>
      <dgm:spPr/>
      <dgm:t>
        <a:bodyPr/>
        <a:lstStyle/>
        <a:p>
          <a:r>
            <a:rPr lang="it-IT" sz="1800" dirty="0"/>
            <a:t>JSON </a:t>
          </a:r>
        </a:p>
      </dgm:t>
    </dgm:pt>
    <dgm:pt modelId="{1C65EE5C-6540-46AA-AFA9-B3DC186DE839}" type="parTrans" cxnId="{BE1221EB-18FB-4E3A-AC15-42951F95F546}">
      <dgm:prSet/>
      <dgm:spPr/>
      <dgm:t>
        <a:bodyPr/>
        <a:lstStyle/>
        <a:p>
          <a:endParaRPr lang="it-IT"/>
        </a:p>
      </dgm:t>
    </dgm:pt>
    <dgm:pt modelId="{9F00F162-D82E-4ECF-998E-FD84AA8C4B11}" type="sibTrans" cxnId="{BE1221EB-18FB-4E3A-AC15-42951F95F546}">
      <dgm:prSet/>
      <dgm:spPr/>
      <dgm:t>
        <a:bodyPr/>
        <a:lstStyle/>
        <a:p>
          <a:endParaRPr lang="it-IT"/>
        </a:p>
      </dgm:t>
    </dgm:pt>
    <dgm:pt modelId="{4B31E631-3AC5-4369-97E9-0AE11BC3F687}">
      <dgm:prSet custT="1"/>
      <dgm:spPr/>
      <dgm:t>
        <a:bodyPr/>
        <a:lstStyle/>
        <a:p>
          <a:r>
            <a:rPr lang="it-IT" sz="1800" b="0" dirty="0"/>
            <a:t>BASEMODEL</a:t>
          </a:r>
        </a:p>
      </dgm:t>
    </dgm:pt>
    <dgm:pt modelId="{0170CDF3-AEF5-44E2-B142-97D0FC5C5492}" type="parTrans" cxnId="{C29082C2-023F-45F2-A492-DEFFF346F86B}">
      <dgm:prSet/>
      <dgm:spPr/>
      <dgm:t>
        <a:bodyPr/>
        <a:lstStyle/>
        <a:p>
          <a:endParaRPr lang="it-IT"/>
        </a:p>
      </dgm:t>
    </dgm:pt>
    <dgm:pt modelId="{3B5B9063-98E0-4B71-9824-F0D86591BAB8}" type="sibTrans" cxnId="{C29082C2-023F-45F2-A492-DEFFF346F86B}">
      <dgm:prSet/>
      <dgm:spPr/>
      <dgm:t>
        <a:bodyPr/>
        <a:lstStyle/>
        <a:p>
          <a:endParaRPr lang="it-IT"/>
        </a:p>
      </dgm:t>
    </dgm:pt>
    <dgm:pt modelId="{E1F39F50-73AF-4652-B5B4-5AF1E185A7F1}" type="pres">
      <dgm:prSet presAssocID="{F41D86B8-532D-4EDD-812A-E06EE3EB99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89115EA-8833-4C0C-BA3B-473D1BCD2C0C}" type="pres">
      <dgm:prSet presAssocID="{A340E5F9-FAA4-48B1-9031-9EF224EA9D45}" presName="hierRoot1" presStyleCnt="0">
        <dgm:presLayoutVars>
          <dgm:hierBranch val="init"/>
        </dgm:presLayoutVars>
      </dgm:prSet>
      <dgm:spPr/>
    </dgm:pt>
    <dgm:pt modelId="{3C3A2C83-3F27-4A29-B2FB-35C27585FEBB}" type="pres">
      <dgm:prSet presAssocID="{A340E5F9-FAA4-48B1-9031-9EF224EA9D45}" presName="rootComposite1" presStyleCnt="0"/>
      <dgm:spPr/>
    </dgm:pt>
    <dgm:pt modelId="{24CEA1C1-06B0-4F1A-9E8D-96C92F073FE4}" type="pres">
      <dgm:prSet presAssocID="{A340E5F9-FAA4-48B1-9031-9EF224EA9D45}" presName="rootText1" presStyleLbl="node0" presStyleIdx="0" presStyleCnt="1" custScaleX="117187" custScaleY="115379">
        <dgm:presLayoutVars>
          <dgm:chPref val="3"/>
        </dgm:presLayoutVars>
      </dgm:prSet>
      <dgm:spPr/>
    </dgm:pt>
    <dgm:pt modelId="{2B7DAC5D-837F-48FE-83E5-C7FA14C884A3}" type="pres">
      <dgm:prSet presAssocID="{A340E5F9-FAA4-48B1-9031-9EF224EA9D45}" presName="rootConnector1" presStyleLbl="node1" presStyleIdx="0" presStyleCnt="0"/>
      <dgm:spPr/>
    </dgm:pt>
    <dgm:pt modelId="{ECFF3475-AB21-43B5-AABA-334831B41494}" type="pres">
      <dgm:prSet presAssocID="{A340E5F9-FAA4-48B1-9031-9EF224EA9D45}" presName="hierChild2" presStyleCnt="0"/>
      <dgm:spPr/>
    </dgm:pt>
    <dgm:pt modelId="{B3A0A709-37B3-4BFB-A21A-728126C07A0F}" type="pres">
      <dgm:prSet presAssocID="{792C64CE-8E08-44CD-A471-A99E392FC8EE}" presName="Name37" presStyleLbl="parChTrans1D2" presStyleIdx="0" presStyleCnt="2"/>
      <dgm:spPr/>
    </dgm:pt>
    <dgm:pt modelId="{3D4C0B48-9E50-4016-B50F-D8A358BC9D1E}" type="pres">
      <dgm:prSet presAssocID="{EFFDC2D9-F6DE-4BCB-A598-7DE7B286172A}" presName="hierRoot2" presStyleCnt="0">
        <dgm:presLayoutVars>
          <dgm:hierBranch val="init"/>
        </dgm:presLayoutVars>
      </dgm:prSet>
      <dgm:spPr/>
    </dgm:pt>
    <dgm:pt modelId="{DF26CD93-A7AE-46B2-BBEA-8B7B4775B852}" type="pres">
      <dgm:prSet presAssocID="{EFFDC2D9-F6DE-4BCB-A598-7DE7B286172A}" presName="rootComposite" presStyleCnt="0"/>
      <dgm:spPr/>
    </dgm:pt>
    <dgm:pt modelId="{A8379ABD-12B4-430A-A287-F3910EE99561}" type="pres">
      <dgm:prSet presAssocID="{EFFDC2D9-F6DE-4BCB-A598-7DE7B286172A}" presName="rootText" presStyleLbl="node2" presStyleIdx="0" presStyleCnt="2">
        <dgm:presLayoutVars>
          <dgm:chPref val="3"/>
        </dgm:presLayoutVars>
      </dgm:prSet>
      <dgm:spPr/>
    </dgm:pt>
    <dgm:pt modelId="{E2BC0352-DEFD-4342-A97E-B3B5BC45CAC6}" type="pres">
      <dgm:prSet presAssocID="{EFFDC2D9-F6DE-4BCB-A598-7DE7B286172A}" presName="rootConnector" presStyleLbl="node2" presStyleIdx="0" presStyleCnt="2"/>
      <dgm:spPr/>
    </dgm:pt>
    <dgm:pt modelId="{231BE72B-BAE7-4144-8310-22AFC5AA750D}" type="pres">
      <dgm:prSet presAssocID="{EFFDC2D9-F6DE-4BCB-A598-7DE7B286172A}" presName="hierChild4" presStyleCnt="0"/>
      <dgm:spPr/>
    </dgm:pt>
    <dgm:pt modelId="{274F4B8F-F106-405A-BD19-DB68C8473CDF}" type="pres">
      <dgm:prSet presAssocID="{1C65EE5C-6540-46AA-AFA9-B3DC186DE839}" presName="Name37" presStyleLbl="parChTrans1D3" presStyleIdx="0" presStyleCnt="2"/>
      <dgm:spPr/>
    </dgm:pt>
    <dgm:pt modelId="{C1979914-9436-4880-9D76-FDC23D69F2D6}" type="pres">
      <dgm:prSet presAssocID="{0B37C2B7-ABF9-49B4-A944-5323CDE6B2B1}" presName="hierRoot2" presStyleCnt="0">
        <dgm:presLayoutVars>
          <dgm:hierBranch val="init"/>
        </dgm:presLayoutVars>
      </dgm:prSet>
      <dgm:spPr/>
    </dgm:pt>
    <dgm:pt modelId="{DD459DEC-C63A-450F-926A-B3FACB4A594E}" type="pres">
      <dgm:prSet presAssocID="{0B37C2B7-ABF9-49B4-A944-5323CDE6B2B1}" presName="rootComposite" presStyleCnt="0"/>
      <dgm:spPr/>
    </dgm:pt>
    <dgm:pt modelId="{0AD712A7-D1C2-4471-B4DE-E0CA08D00BA4}" type="pres">
      <dgm:prSet presAssocID="{0B37C2B7-ABF9-49B4-A944-5323CDE6B2B1}" presName="rootText" presStyleLbl="node3" presStyleIdx="0" presStyleCnt="2" custScaleX="37700" custScaleY="41324">
        <dgm:presLayoutVars>
          <dgm:chPref val="3"/>
        </dgm:presLayoutVars>
      </dgm:prSet>
      <dgm:spPr/>
    </dgm:pt>
    <dgm:pt modelId="{7645423A-3EDB-4B87-9735-DED28474B250}" type="pres">
      <dgm:prSet presAssocID="{0B37C2B7-ABF9-49B4-A944-5323CDE6B2B1}" presName="rootConnector" presStyleLbl="node3" presStyleIdx="0" presStyleCnt="2"/>
      <dgm:spPr/>
    </dgm:pt>
    <dgm:pt modelId="{DC717CA3-CC71-4BB9-92D2-A5D89FF2346F}" type="pres">
      <dgm:prSet presAssocID="{0B37C2B7-ABF9-49B4-A944-5323CDE6B2B1}" presName="hierChild4" presStyleCnt="0"/>
      <dgm:spPr/>
    </dgm:pt>
    <dgm:pt modelId="{E1E4125C-0CFD-4772-86F4-FCA2336BDECA}" type="pres">
      <dgm:prSet presAssocID="{0B37C2B7-ABF9-49B4-A944-5323CDE6B2B1}" presName="hierChild5" presStyleCnt="0"/>
      <dgm:spPr/>
    </dgm:pt>
    <dgm:pt modelId="{C843C8DD-4946-4C60-943D-1DC265A00392}" type="pres">
      <dgm:prSet presAssocID="{EFFDC2D9-F6DE-4BCB-A598-7DE7B286172A}" presName="hierChild5" presStyleCnt="0"/>
      <dgm:spPr/>
    </dgm:pt>
    <dgm:pt modelId="{A680BA9E-A384-4F24-A88E-A960521A868E}" type="pres">
      <dgm:prSet presAssocID="{77E93957-0B17-4137-AF79-0BD32E077C31}" presName="Name37" presStyleLbl="parChTrans1D2" presStyleIdx="1" presStyleCnt="2"/>
      <dgm:spPr/>
    </dgm:pt>
    <dgm:pt modelId="{36456C9F-5532-4C73-A802-3B9A8FFCE9FB}" type="pres">
      <dgm:prSet presAssocID="{1AB508A2-A9C4-4018-A4B2-4F4DA2526D84}" presName="hierRoot2" presStyleCnt="0">
        <dgm:presLayoutVars>
          <dgm:hierBranch val="init"/>
        </dgm:presLayoutVars>
      </dgm:prSet>
      <dgm:spPr/>
    </dgm:pt>
    <dgm:pt modelId="{EBFA79B3-1008-4116-9BEC-99E1DD1A3618}" type="pres">
      <dgm:prSet presAssocID="{1AB508A2-A9C4-4018-A4B2-4F4DA2526D84}" presName="rootComposite" presStyleCnt="0"/>
      <dgm:spPr/>
    </dgm:pt>
    <dgm:pt modelId="{EBAE835A-2DED-4535-A26D-099C8B3776DF}" type="pres">
      <dgm:prSet presAssocID="{1AB508A2-A9C4-4018-A4B2-4F4DA2526D84}" presName="rootText" presStyleLbl="node2" presStyleIdx="1" presStyleCnt="2">
        <dgm:presLayoutVars>
          <dgm:chPref val="3"/>
        </dgm:presLayoutVars>
      </dgm:prSet>
      <dgm:spPr/>
    </dgm:pt>
    <dgm:pt modelId="{490FD19E-2ECB-480B-B9F8-A7F64F2A1FA1}" type="pres">
      <dgm:prSet presAssocID="{1AB508A2-A9C4-4018-A4B2-4F4DA2526D84}" presName="rootConnector" presStyleLbl="node2" presStyleIdx="1" presStyleCnt="2"/>
      <dgm:spPr/>
    </dgm:pt>
    <dgm:pt modelId="{F60905DC-9443-4A5B-B34E-C3F82D3364DA}" type="pres">
      <dgm:prSet presAssocID="{1AB508A2-A9C4-4018-A4B2-4F4DA2526D84}" presName="hierChild4" presStyleCnt="0"/>
      <dgm:spPr/>
    </dgm:pt>
    <dgm:pt modelId="{35C37A8E-118F-4F4C-B975-EEB81F77DE5F}" type="pres">
      <dgm:prSet presAssocID="{0170CDF3-AEF5-44E2-B142-97D0FC5C5492}" presName="Name37" presStyleLbl="parChTrans1D3" presStyleIdx="1" presStyleCnt="2"/>
      <dgm:spPr/>
    </dgm:pt>
    <dgm:pt modelId="{EA03C005-DC1A-403E-BC6F-A50EE86A89B7}" type="pres">
      <dgm:prSet presAssocID="{4B31E631-3AC5-4369-97E9-0AE11BC3F687}" presName="hierRoot2" presStyleCnt="0">
        <dgm:presLayoutVars>
          <dgm:hierBranch val="init"/>
        </dgm:presLayoutVars>
      </dgm:prSet>
      <dgm:spPr/>
    </dgm:pt>
    <dgm:pt modelId="{B83A06A9-3283-4179-A09D-333E010F873C}" type="pres">
      <dgm:prSet presAssocID="{4B31E631-3AC5-4369-97E9-0AE11BC3F687}" presName="rootComposite" presStyleCnt="0"/>
      <dgm:spPr/>
    </dgm:pt>
    <dgm:pt modelId="{1174BF84-36DF-40F2-8C75-977D56B27062}" type="pres">
      <dgm:prSet presAssocID="{4B31E631-3AC5-4369-97E9-0AE11BC3F687}" presName="rootText" presStyleLbl="node3" presStyleIdx="1" presStyleCnt="2" custScaleX="74070" custScaleY="40948">
        <dgm:presLayoutVars>
          <dgm:chPref val="3"/>
        </dgm:presLayoutVars>
      </dgm:prSet>
      <dgm:spPr/>
    </dgm:pt>
    <dgm:pt modelId="{AE318F95-B85F-4EC6-852A-202188835A31}" type="pres">
      <dgm:prSet presAssocID="{4B31E631-3AC5-4369-97E9-0AE11BC3F687}" presName="rootConnector" presStyleLbl="node3" presStyleIdx="1" presStyleCnt="2"/>
      <dgm:spPr/>
    </dgm:pt>
    <dgm:pt modelId="{4D440D5B-DC70-446E-8560-774FDA627F1C}" type="pres">
      <dgm:prSet presAssocID="{4B31E631-3AC5-4369-97E9-0AE11BC3F687}" presName="hierChild4" presStyleCnt="0"/>
      <dgm:spPr/>
    </dgm:pt>
    <dgm:pt modelId="{E8A64CA7-55E4-43AA-AAD3-2995BE97C376}" type="pres">
      <dgm:prSet presAssocID="{4B31E631-3AC5-4369-97E9-0AE11BC3F687}" presName="hierChild5" presStyleCnt="0"/>
      <dgm:spPr/>
    </dgm:pt>
    <dgm:pt modelId="{B2A5C7B1-8C26-4893-80DD-0B3D83E7F222}" type="pres">
      <dgm:prSet presAssocID="{1AB508A2-A9C4-4018-A4B2-4F4DA2526D84}" presName="hierChild5" presStyleCnt="0"/>
      <dgm:spPr/>
    </dgm:pt>
    <dgm:pt modelId="{C6CBE560-F6FE-430F-9DB7-4505EE17D05D}" type="pres">
      <dgm:prSet presAssocID="{A340E5F9-FAA4-48B1-9031-9EF224EA9D45}" presName="hierChild3" presStyleCnt="0"/>
      <dgm:spPr/>
    </dgm:pt>
  </dgm:ptLst>
  <dgm:cxnLst>
    <dgm:cxn modelId="{049FA407-275A-4379-8167-A9BD56A259A5}" type="presOf" srcId="{F41D86B8-532D-4EDD-812A-E06EE3EB9980}" destId="{E1F39F50-73AF-4652-B5B4-5AF1E185A7F1}" srcOrd="0" destOrd="0" presId="urn:microsoft.com/office/officeart/2005/8/layout/orgChart1"/>
    <dgm:cxn modelId="{7C05C209-0BC0-4C48-AC02-85E7FB1958C4}" srcId="{A340E5F9-FAA4-48B1-9031-9EF224EA9D45}" destId="{1AB508A2-A9C4-4018-A4B2-4F4DA2526D84}" srcOrd="1" destOrd="0" parTransId="{77E93957-0B17-4137-AF79-0BD32E077C31}" sibTransId="{8E35150D-BF29-4A69-AAFB-E022A28A297D}"/>
    <dgm:cxn modelId="{990FF213-4C3E-4BF1-955B-7C3F523CF36C}" type="presOf" srcId="{1AB508A2-A9C4-4018-A4B2-4F4DA2526D84}" destId="{490FD19E-2ECB-480B-B9F8-A7F64F2A1FA1}" srcOrd="1" destOrd="0" presId="urn:microsoft.com/office/officeart/2005/8/layout/orgChart1"/>
    <dgm:cxn modelId="{8A730D30-175E-4C43-BA4D-3F8894E9431E}" srcId="{F41D86B8-532D-4EDD-812A-E06EE3EB9980}" destId="{A340E5F9-FAA4-48B1-9031-9EF224EA9D45}" srcOrd="0" destOrd="0" parTransId="{FE5A074C-E432-42DC-91FC-D1D8A6617930}" sibTransId="{148CE0D6-BC07-42B8-99B7-A3590CCE0C66}"/>
    <dgm:cxn modelId="{4D1D035B-0A9C-4957-B068-6387E94DA12E}" type="presOf" srcId="{1AB508A2-A9C4-4018-A4B2-4F4DA2526D84}" destId="{EBAE835A-2DED-4535-A26D-099C8B3776DF}" srcOrd="0" destOrd="0" presId="urn:microsoft.com/office/officeart/2005/8/layout/orgChart1"/>
    <dgm:cxn modelId="{3DB54969-F1E5-42FB-ACA0-26FCD68373B0}" type="presOf" srcId="{EFFDC2D9-F6DE-4BCB-A598-7DE7B286172A}" destId="{E2BC0352-DEFD-4342-A97E-B3B5BC45CAC6}" srcOrd="1" destOrd="0" presId="urn:microsoft.com/office/officeart/2005/8/layout/orgChart1"/>
    <dgm:cxn modelId="{8A34F76A-F3DA-404F-BA5A-34920732C679}" type="presOf" srcId="{4B31E631-3AC5-4369-97E9-0AE11BC3F687}" destId="{AE318F95-B85F-4EC6-852A-202188835A31}" srcOrd="1" destOrd="0" presId="urn:microsoft.com/office/officeart/2005/8/layout/orgChart1"/>
    <dgm:cxn modelId="{BA6B454C-0EA8-468C-A901-108718A2B68B}" type="presOf" srcId="{4B31E631-3AC5-4369-97E9-0AE11BC3F687}" destId="{1174BF84-36DF-40F2-8C75-977D56B27062}" srcOrd="0" destOrd="0" presId="urn:microsoft.com/office/officeart/2005/8/layout/orgChart1"/>
    <dgm:cxn modelId="{ACD0B770-6935-4E06-AAE4-7A84080E6914}" type="presOf" srcId="{0B37C2B7-ABF9-49B4-A944-5323CDE6B2B1}" destId="{7645423A-3EDB-4B87-9735-DED28474B250}" srcOrd="1" destOrd="0" presId="urn:microsoft.com/office/officeart/2005/8/layout/orgChart1"/>
    <dgm:cxn modelId="{A37FA872-7FDA-46B8-A5B7-758CABE14CBF}" type="presOf" srcId="{EFFDC2D9-F6DE-4BCB-A598-7DE7B286172A}" destId="{A8379ABD-12B4-430A-A287-F3910EE99561}" srcOrd="0" destOrd="0" presId="urn:microsoft.com/office/officeart/2005/8/layout/orgChart1"/>
    <dgm:cxn modelId="{3964EB7C-7C89-4BA1-8D51-0C48B30D3895}" type="presOf" srcId="{0170CDF3-AEF5-44E2-B142-97D0FC5C5492}" destId="{35C37A8E-118F-4F4C-B975-EEB81F77DE5F}" srcOrd="0" destOrd="0" presId="urn:microsoft.com/office/officeart/2005/8/layout/orgChart1"/>
    <dgm:cxn modelId="{8E3CD086-200D-437C-BADC-F423127046DA}" type="presOf" srcId="{0B37C2B7-ABF9-49B4-A944-5323CDE6B2B1}" destId="{0AD712A7-D1C2-4471-B4DE-E0CA08D00BA4}" srcOrd="0" destOrd="0" presId="urn:microsoft.com/office/officeart/2005/8/layout/orgChart1"/>
    <dgm:cxn modelId="{A385E78F-21EE-45AB-A151-5D8951002B92}" srcId="{A340E5F9-FAA4-48B1-9031-9EF224EA9D45}" destId="{EFFDC2D9-F6DE-4BCB-A598-7DE7B286172A}" srcOrd="0" destOrd="0" parTransId="{792C64CE-8E08-44CD-A471-A99E392FC8EE}" sibTransId="{40DA74C0-B753-4B65-BACE-A3F14BA5BFBF}"/>
    <dgm:cxn modelId="{5B1502AF-0ED6-4910-B49F-7C9BA9959CC2}" type="presOf" srcId="{77E93957-0B17-4137-AF79-0BD32E077C31}" destId="{A680BA9E-A384-4F24-A88E-A960521A868E}" srcOrd="0" destOrd="0" presId="urn:microsoft.com/office/officeart/2005/8/layout/orgChart1"/>
    <dgm:cxn modelId="{C29082C2-023F-45F2-A492-DEFFF346F86B}" srcId="{1AB508A2-A9C4-4018-A4B2-4F4DA2526D84}" destId="{4B31E631-3AC5-4369-97E9-0AE11BC3F687}" srcOrd="0" destOrd="0" parTransId="{0170CDF3-AEF5-44E2-B142-97D0FC5C5492}" sibTransId="{3B5B9063-98E0-4B71-9824-F0D86591BAB8}"/>
    <dgm:cxn modelId="{AFD5E4C5-0D0D-440E-A05E-B14DF48D037D}" type="presOf" srcId="{A340E5F9-FAA4-48B1-9031-9EF224EA9D45}" destId="{24CEA1C1-06B0-4F1A-9E8D-96C92F073FE4}" srcOrd="0" destOrd="0" presId="urn:microsoft.com/office/officeart/2005/8/layout/orgChart1"/>
    <dgm:cxn modelId="{BE1221EB-18FB-4E3A-AC15-42951F95F546}" srcId="{EFFDC2D9-F6DE-4BCB-A598-7DE7B286172A}" destId="{0B37C2B7-ABF9-49B4-A944-5323CDE6B2B1}" srcOrd="0" destOrd="0" parTransId="{1C65EE5C-6540-46AA-AFA9-B3DC186DE839}" sibTransId="{9F00F162-D82E-4ECF-998E-FD84AA8C4B11}"/>
    <dgm:cxn modelId="{9C26F2ED-4F56-46A6-B99B-17DFC2398238}" type="presOf" srcId="{A340E5F9-FAA4-48B1-9031-9EF224EA9D45}" destId="{2B7DAC5D-837F-48FE-83E5-C7FA14C884A3}" srcOrd="1" destOrd="0" presId="urn:microsoft.com/office/officeart/2005/8/layout/orgChart1"/>
    <dgm:cxn modelId="{872A11F6-B469-47E8-970C-0705EFBB2E02}" type="presOf" srcId="{1C65EE5C-6540-46AA-AFA9-B3DC186DE839}" destId="{274F4B8F-F106-405A-BD19-DB68C8473CDF}" srcOrd="0" destOrd="0" presId="urn:microsoft.com/office/officeart/2005/8/layout/orgChart1"/>
    <dgm:cxn modelId="{93AC39F9-324E-431D-8423-345B7D32143C}" type="presOf" srcId="{792C64CE-8E08-44CD-A471-A99E392FC8EE}" destId="{B3A0A709-37B3-4BFB-A21A-728126C07A0F}" srcOrd="0" destOrd="0" presId="urn:microsoft.com/office/officeart/2005/8/layout/orgChart1"/>
    <dgm:cxn modelId="{29661E3E-E871-4A5C-92D5-87BFA981C8D3}" type="presParOf" srcId="{E1F39F50-73AF-4652-B5B4-5AF1E185A7F1}" destId="{689115EA-8833-4C0C-BA3B-473D1BCD2C0C}" srcOrd="0" destOrd="0" presId="urn:microsoft.com/office/officeart/2005/8/layout/orgChart1"/>
    <dgm:cxn modelId="{EA7A7BCC-03D6-4891-8E6F-4B46459BCC02}" type="presParOf" srcId="{689115EA-8833-4C0C-BA3B-473D1BCD2C0C}" destId="{3C3A2C83-3F27-4A29-B2FB-35C27585FEBB}" srcOrd="0" destOrd="0" presId="urn:microsoft.com/office/officeart/2005/8/layout/orgChart1"/>
    <dgm:cxn modelId="{67F2C6A0-EC50-47F8-A7AA-1549BFB898DB}" type="presParOf" srcId="{3C3A2C83-3F27-4A29-B2FB-35C27585FEBB}" destId="{24CEA1C1-06B0-4F1A-9E8D-96C92F073FE4}" srcOrd="0" destOrd="0" presId="urn:microsoft.com/office/officeart/2005/8/layout/orgChart1"/>
    <dgm:cxn modelId="{F335885E-ED61-44D7-BC5E-987F56832367}" type="presParOf" srcId="{3C3A2C83-3F27-4A29-B2FB-35C27585FEBB}" destId="{2B7DAC5D-837F-48FE-83E5-C7FA14C884A3}" srcOrd="1" destOrd="0" presId="urn:microsoft.com/office/officeart/2005/8/layout/orgChart1"/>
    <dgm:cxn modelId="{1F16E154-1096-4353-81F5-53891BCFEEFA}" type="presParOf" srcId="{689115EA-8833-4C0C-BA3B-473D1BCD2C0C}" destId="{ECFF3475-AB21-43B5-AABA-334831B41494}" srcOrd="1" destOrd="0" presId="urn:microsoft.com/office/officeart/2005/8/layout/orgChart1"/>
    <dgm:cxn modelId="{D6FF9313-796D-4208-9725-8D97BF5BEC13}" type="presParOf" srcId="{ECFF3475-AB21-43B5-AABA-334831B41494}" destId="{B3A0A709-37B3-4BFB-A21A-728126C07A0F}" srcOrd="0" destOrd="0" presId="urn:microsoft.com/office/officeart/2005/8/layout/orgChart1"/>
    <dgm:cxn modelId="{30EB37E9-0287-46F4-BBA1-FBBB1D5A487D}" type="presParOf" srcId="{ECFF3475-AB21-43B5-AABA-334831B41494}" destId="{3D4C0B48-9E50-4016-B50F-D8A358BC9D1E}" srcOrd="1" destOrd="0" presId="urn:microsoft.com/office/officeart/2005/8/layout/orgChart1"/>
    <dgm:cxn modelId="{A3892F22-FB48-4A8E-9C0A-0033DEDE8996}" type="presParOf" srcId="{3D4C0B48-9E50-4016-B50F-D8A358BC9D1E}" destId="{DF26CD93-A7AE-46B2-BBEA-8B7B4775B852}" srcOrd="0" destOrd="0" presId="urn:microsoft.com/office/officeart/2005/8/layout/orgChart1"/>
    <dgm:cxn modelId="{4C4825B8-794D-4790-BD4E-7F830F695548}" type="presParOf" srcId="{DF26CD93-A7AE-46B2-BBEA-8B7B4775B852}" destId="{A8379ABD-12B4-430A-A287-F3910EE99561}" srcOrd="0" destOrd="0" presId="urn:microsoft.com/office/officeart/2005/8/layout/orgChart1"/>
    <dgm:cxn modelId="{E851E299-626B-43D9-A8F6-2390CF1B975D}" type="presParOf" srcId="{DF26CD93-A7AE-46B2-BBEA-8B7B4775B852}" destId="{E2BC0352-DEFD-4342-A97E-B3B5BC45CAC6}" srcOrd="1" destOrd="0" presId="urn:microsoft.com/office/officeart/2005/8/layout/orgChart1"/>
    <dgm:cxn modelId="{1BD3EE47-4B00-4650-831B-AE1983C77C66}" type="presParOf" srcId="{3D4C0B48-9E50-4016-B50F-D8A358BC9D1E}" destId="{231BE72B-BAE7-4144-8310-22AFC5AA750D}" srcOrd="1" destOrd="0" presId="urn:microsoft.com/office/officeart/2005/8/layout/orgChart1"/>
    <dgm:cxn modelId="{3FC6AF91-0C23-43F7-84FF-4277AE83A99A}" type="presParOf" srcId="{231BE72B-BAE7-4144-8310-22AFC5AA750D}" destId="{274F4B8F-F106-405A-BD19-DB68C8473CDF}" srcOrd="0" destOrd="0" presId="urn:microsoft.com/office/officeart/2005/8/layout/orgChart1"/>
    <dgm:cxn modelId="{A8778EE4-1DB4-4CAA-B714-AC5BE20D81C2}" type="presParOf" srcId="{231BE72B-BAE7-4144-8310-22AFC5AA750D}" destId="{C1979914-9436-4880-9D76-FDC23D69F2D6}" srcOrd="1" destOrd="0" presId="urn:microsoft.com/office/officeart/2005/8/layout/orgChart1"/>
    <dgm:cxn modelId="{FCF3CDD1-36A4-4FB6-A7E0-F3B10FCD4968}" type="presParOf" srcId="{C1979914-9436-4880-9D76-FDC23D69F2D6}" destId="{DD459DEC-C63A-450F-926A-B3FACB4A594E}" srcOrd="0" destOrd="0" presId="urn:microsoft.com/office/officeart/2005/8/layout/orgChart1"/>
    <dgm:cxn modelId="{04D6960F-5330-4010-A716-66199E59600A}" type="presParOf" srcId="{DD459DEC-C63A-450F-926A-B3FACB4A594E}" destId="{0AD712A7-D1C2-4471-B4DE-E0CA08D00BA4}" srcOrd="0" destOrd="0" presId="urn:microsoft.com/office/officeart/2005/8/layout/orgChart1"/>
    <dgm:cxn modelId="{BCF7FF0B-F65B-45D5-A414-3FC5C127BF59}" type="presParOf" srcId="{DD459DEC-C63A-450F-926A-B3FACB4A594E}" destId="{7645423A-3EDB-4B87-9735-DED28474B250}" srcOrd="1" destOrd="0" presId="urn:microsoft.com/office/officeart/2005/8/layout/orgChart1"/>
    <dgm:cxn modelId="{092D2CD2-9751-4EC6-987E-89A40AA9D93C}" type="presParOf" srcId="{C1979914-9436-4880-9D76-FDC23D69F2D6}" destId="{DC717CA3-CC71-4BB9-92D2-A5D89FF2346F}" srcOrd="1" destOrd="0" presId="urn:microsoft.com/office/officeart/2005/8/layout/orgChart1"/>
    <dgm:cxn modelId="{FA277FE6-281B-4CD5-9350-386D83168211}" type="presParOf" srcId="{C1979914-9436-4880-9D76-FDC23D69F2D6}" destId="{E1E4125C-0CFD-4772-86F4-FCA2336BDECA}" srcOrd="2" destOrd="0" presId="urn:microsoft.com/office/officeart/2005/8/layout/orgChart1"/>
    <dgm:cxn modelId="{7E708745-B85E-41BB-B381-A799B1533275}" type="presParOf" srcId="{3D4C0B48-9E50-4016-B50F-D8A358BC9D1E}" destId="{C843C8DD-4946-4C60-943D-1DC265A00392}" srcOrd="2" destOrd="0" presId="urn:microsoft.com/office/officeart/2005/8/layout/orgChart1"/>
    <dgm:cxn modelId="{4A2BAB63-CEB3-40FA-8E73-471FB906958C}" type="presParOf" srcId="{ECFF3475-AB21-43B5-AABA-334831B41494}" destId="{A680BA9E-A384-4F24-A88E-A960521A868E}" srcOrd="2" destOrd="0" presId="urn:microsoft.com/office/officeart/2005/8/layout/orgChart1"/>
    <dgm:cxn modelId="{E5E7E23F-6510-4F59-9ADF-E5E282589F2F}" type="presParOf" srcId="{ECFF3475-AB21-43B5-AABA-334831B41494}" destId="{36456C9F-5532-4C73-A802-3B9A8FFCE9FB}" srcOrd="3" destOrd="0" presId="urn:microsoft.com/office/officeart/2005/8/layout/orgChart1"/>
    <dgm:cxn modelId="{23A4DEEB-182C-41B7-BF00-5FD26B353446}" type="presParOf" srcId="{36456C9F-5532-4C73-A802-3B9A8FFCE9FB}" destId="{EBFA79B3-1008-4116-9BEC-99E1DD1A3618}" srcOrd="0" destOrd="0" presId="urn:microsoft.com/office/officeart/2005/8/layout/orgChart1"/>
    <dgm:cxn modelId="{F744744A-7138-48B4-9859-9CDC22AFCB6A}" type="presParOf" srcId="{EBFA79B3-1008-4116-9BEC-99E1DD1A3618}" destId="{EBAE835A-2DED-4535-A26D-099C8B3776DF}" srcOrd="0" destOrd="0" presId="urn:microsoft.com/office/officeart/2005/8/layout/orgChart1"/>
    <dgm:cxn modelId="{3B4A15C2-7173-4F6B-9325-AB5B4259D681}" type="presParOf" srcId="{EBFA79B3-1008-4116-9BEC-99E1DD1A3618}" destId="{490FD19E-2ECB-480B-B9F8-A7F64F2A1FA1}" srcOrd="1" destOrd="0" presId="urn:microsoft.com/office/officeart/2005/8/layout/orgChart1"/>
    <dgm:cxn modelId="{3E32F70D-58CE-422E-9668-75253B3F8983}" type="presParOf" srcId="{36456C9F-5532-4C73-A802-3B9A8FFCE9FB}" destId="{F60905DC-9443-4A5B-B34E-C3F82D3364DA}" srcOrd="1" destOrd="0" presId="urn:microsoft.com/office/officeart/2005/8/layout/orgChart1"/>
    <dgm:cxn modelId="{F4006FAF-E3B8-4A6A-9786-BC05857BF4BE}" type="presParOf" srcId="{F60905DC-9443-4A5B-B34E-C3F82D3364DA}" destId="{35C37A8E-118F-4F4C-B975-EEB81F77DE5F}" srcOrd="0" destOrd="0" presId="urn:microsoft.com/office/officeart/2005/8/layout/orgChart1"/>
    <dgm:cxn modelId="{D4340D1E-8FFD-4CF8-95F9-E33D014A0196}" type="presParOf" srcId="{F60905DC-9443-4A5B-B34E-C3F82D3364DA}" destId="{EA03C005-DC1A-403E-BC6F-A50EE86A89B7}" srcOrd="1" destOrd="0" presId="urn:microsoft.com/office/officeart/2005/8/layout/orgChart1"/>
    <dgm:cxn modelId="{F8A01DDB-5717-4C1F-BBD1-0A4F8640E277}" type="presParOf" srcId="{EA03C005-DC1A-403E-BC6F-A50EE86A89B7}" destId="{B83A06A9-3283-4179-A09D-333E010F873C}" srcOrd="0" destOrd="0" presId="urn:microsoft.com/office/officeart/2005/8/layout/orgChart1"/>
    <dgm:cxn modelId="{4F894E26-5134-4D5F-9C65-570B0E4B26F4}" type="presParOf" srcId="{B83A06A9-3283-4179-A09D-333E010F873C}" destId="{1174BF84-36DF-40F2-8C75-977D56B27062}" srcOrd="0" destOrd="0" presId="urn:microsoft.com/office/officeart/2005/8/layout/orgChart1"/>
    <dgm:cxn modelId="{AFB71A99-C41D-4276-AD8E-D95436F35BD4}" type="presParOf" srcId="{B83A06A9-3283-4179-A09D-333E010F873C}" destId="{AE318F95-B85F-4EC6-852A-202188835A31}" srcOrd="1" destOrd="0" presId="urn:microsoft.com/office/officeart/2005/8/layout/orgChart1"/>
    <dgm:cxn modelId="{8C413662-0E87-4DD5-BC54-8057EDE3B63C}" type="presParOf" srcId="{EA03C005-DC1A-403E-BC6F-A50EE86A89B7}" destId="{4D440D5B-DC70-446E-8560-774FDA627F1C}" srcOrd="1" destOrd="0" presId="urn:microsoft.com/office/officeart/2005/8/layout/orgChart1"/>
    <dgm:cxn modelId="{989054A8-21A2-4AB8-AD9D-A02C8314AA0B}" type="presParOf" srcId="{EA03C005-DC1A-403E-BC6F-A50EE86A89B7}" destId="{E8A64CA7-55E4-43AA-AAD3-2995BE97C376}" srcOrd="2" destOrd="0" presId="urn:microsoft.com/office/officeart/2005/8/layout/orgChart1"/>
    <dgm:cxn modelId="{7A5A7D30-2F29-4CEF-9077-7294B1B890DA}" type="presParOf" srcId="{36456C9F-5532-4C73-A802-3B9A8FFCE9FB}" destId="{B2A5C7B1-8C26-4893-80DD-0B3D83E7F222}" srcOrd="2" destOrd="0" presId="urn:microsoft.com/office/officeart/2005/8/layout/orgChart1"/>
    <dgm:cxn modelId="{580B24DC-CA8F-4D76-ADBA-0ADA05C68CC3}" type="presParOf" srcId="{689115EA-8833-4C0C-BA3B-473D1BCD2C0C}" destId="{C6CBE560-F6FE-430F-9DB7-4505EE17D0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1D86B8-532D-4EDD-812A-E06EE3EB9980}" type="doc">
      <dgm:prSet loTypeId="urn:microsoft.com/office/officeart/2005/8/layout/orgChart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A340E5F9-FAA4-48B1-9031-9EF224EA9D45}">
      <dgm:prSet phldrT="[Tes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it-IT" sz="2800" b="1" dirty="0"/>
            <a:t>Controllo</a:t>
          </a:r>
          <a:r>
            <a:rPr lang="it-IT" sz="2800" dirty="0"/>
            <a:t> lavorazione dati</a:t>
          </a:r>
        </a:p>
      </dgm:t>
    </dgm:pt>
    <dgm:pt modelId="{FE5A074C-E432-42DC-91FC-D1D8A6617930}" type="parTrans" cxnId="{8A730D30-175E-4C43-BA4D-3F8894E9431E}">
      <dgm:prSet/>
      <dgm:spPr/>
      <dgm:t>
        <a:bodyPr/>
        <a:lstStyle/>
        <a:p>
          <a:endParaRPr lang="it-IT"/>
        </a:p>
      </dgm:t>
    </dgm:pt>
    <dgm:pt modelId="{148CE0D6-BC07-42B8-99B7-A3590CCE0C66}" type="sibTrans" cxnId="{8A730D30-175E-4C43-BA4D-3F8894E9431E}">
      <dgm:prSet/>
      <dgm:spPr/>
      <dgm:t>
        <a:bodyPr/>
        <a:lstStyle/>
        <a:p>
          <a:endParaRPr lang="it-IT"/>
        </a:p>
      </dgm:t>
    </dgm:pt>
    <dgm:pt modelId="{EFFDC2D9-F6DE-4BCB-A598-7DE7B286172A}">
      <dgm:prSet phldrT="[Testo]" custT="1"/>
      <dgm:spPr>
        <a:solidFill>
          <a:srgbClr val="0070C0">
            <a:alpha val="43922"/>
          </a:srgbClr>
        </a:solidFill>
      </dgm:spPr>
      <dgm:t>
        <a:bodyPr/>
        <a:lstStyle/>
        <a:p>
          <a:r>
            <a:rPr lang="it-IT" sz="2200" b="1" dirty="0"/>
            <a:t>Struttura</a:t>
          </a:r>
          <a:r>
            <a:rPr lang="it-IT" sz="2200" b="0" dirty="0"/>
            <a:t> dati non valida</a:t>
          </a:r>
        </a:p>
      </dgm:t>
    </dgm:pt>
    <dgm:pt modelId="{792C64CE-8E08-44CD-A471-A99E392FC8EE}" type="parTrans" cxnId="{A385E78F-21EE-45AB-A151-5D8951002B92}">
      <dgm:prSet/>
      <dgm:spPr/>
      <dgm:t>
        <a:bodyPr/>
        <a:lstStyle/>
        <a:p>
          <a:endParaRPr lang="it-IT"/>
        </a:p>
      </dgm:t>
    </dgm:pt>
    <dgm:pt modelId="{40DA74C0-B753-4B65-BACE-A3F14BA5BFBF}" type="sibTrans" cxnId="{A385E78F-21EE-45AB-A151-5D8951002B92}">
      <dgm:prSet/>
      <dgm:spPr/>
      <dgm:t>
        <a:bodyPr/>
        <a:lstStyle/>
        <a:p>
          <a:endParaRPr lang="it-IT"/>
        </a:p>
      </dgm:t>
    </dgm:pt>
    <dgm:pt modelId="{1AB508A2-A9C4-4018-A4B2-4F4DA2526D84}">
      <dgm:prSet phldrT="[Testo]" custT="1"/>
      <dgm:spPr>
        <a:solidFill>
          <a:srgbClr val="C00000">
            <a:alpha val="30196"/>
          </a:srgbClr>
        </a:solidFill>
      </dgm:spPr>
      <dgm:t>
        <a:bodyPr/>
        <a:lstStyle/>
        <a:p>
          <a:r>
            <a:rPr lang="it-IT" sz="2200" dirty="0"/>
            <a:t>Errore </a:t>
          </a:r>
          <a:r>
            <a:rPr lang="it-IT" sz="2200" b="0" dirty="0"/>
            <a:t>durante</a:t>
          </a:r>
          <a:r>
            <a:rPr lang="it-IT" sz="2200" dirty="0"/>
            <a:t> il </a:t>
          </a:r>
          <a:r>
            <a:rPr lang="it-IT" sz="2200" b="1" dirty="0"/>
            <a:t>processing</a:t>
          </a:r>
          <a:r>
            <a:rPr lang="it-IT" sz="2200" dirty="0"/>
            <a:t> dei dati</a:t>
          </a:r>
          <a:endParaRPr lang="it-IT" sz="2200" b="1" dirty="0"/>
        </a:p>
      </dgm:t>
    </dgm:pt>
    <dgm:pt modelId="{77E93957-0B17-4137-AF79-0BD32E077C31}" type="parTrans" cxnId="{7C05C209-0BC0-4C48-AC02-85E7FB1958C4}">
      <dgm:prSet/>
      <dgm:spPr/>
      <dgm:t>
        <a:bodyPr/>
        <a:lstStyle/>
        <a:p>
          <a:endParaRPr lang="it-IT"/>
        </a:p>
      </dgm:t>
    </dgm:pt>
    <dgm:pt modelId="{8E35150D-BF29-4A69-AAFB-E022A28A297D}" type="sibTrans" cxnId="{7C05C209-0BC0-4C48-AC02-85E7FB1958C4}">
      <dgm:prSet/>
      <dgm:spPr/>
      <dgm:t>
        <a:bodyPr/>
        <a:lstStyle/>
        <a:p>
          <a:endParaRPr lang="it-IT"/>
        </a:p>
      </dgm:t>
    </dgm:pt>
    <dgm:pt modelId="{E1F39F50-73AF-4652-B5B4-5AF1E185A7F1}" type="pres">
      <dgm:prSet presAssocID="{F41D86B8-532D-4EDD-812A-E06EE3EB99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89115EA-8833-4C0C-BA3B-473D1BCD2C0C}" type="pres">
      <dgm:prSet presAssocID="{A340E5F9-FAA4-48B1-9031-9EF224EA9D45}" presName="hierRoot1" presStyleCnt="0">
        <dgm:presLayoutVars>
          <dgm:hierBranch val="init"/>
        </dgm:presLayoutVars>
      </dgm:prSet>
      <dgm:spPr/>
    </dgm:pt>
    <dgm:pt modelId="{3C3A2C83-3F27-4A29-B2FB-35C27585FEBB}" type="pres">
      <dgm:prSet presAssocID="{A340E5F9-FAA4-48B1-9031-9EF224EA9D45}" presName="rootComposite1" presStyleCnt="0"/>
      <dgm:spPr/>
    </dgm:pt>
    <dgm:pt modelId="{24CEA1C1-06B0-4F1A-9E8D-96C92F073FE4}" type="pres">
      <dgm:prSet presAssocID="{A340E5F9-FAA4-48B1-9031-9EF224EA9D45}" presName="rootText1" presStyleLbl="node0" presStyleIdx="0" presStyleCnt="1" custScaleX="167938" custScaleY="151999">
        <dgm:presLayoutVars>
          <dgm:chPref val="3"/>
        </dgm:presLayoutVars>
      </dgm:prSet>
      <dgm:spPr/>
    </dgm:pt>
    <dgm:pt modelId="{2B7DAC5D-837F-48FE-83E5-C7FA14C884A3}" type="pres">
      <dgm:prSet presAssocID="{A340E5F9-FAA4-48B1-9031-9EF224EA9D45}" presName="rootConnector1" presStyleLbl="node1" presStyleIdx="0" presStyleCnt="0"/>
      <dgm:spPr/>
    </dgm:pt>
    <dgm:pt modelId="{ECFF3475-AB21-43B5-AABA-334831B41494}" type="pres">
      <dgm:prSet presAssocID="{A340E5F9-FAA4-48B1-9031-9EF224EA9D45}" presName="hierChild2" presStyleCnt="0"/>
      <dgm:spPr/>
    </dgm:pt>
    <dgm:pt modelId="{B3A0A709-37B3-4BFB-A21A-728126C07A0F}" type="pres">
      <dgm:prSet presAssocID="{792C64CE-8E08-44CD-A471-A99E392FC8EE}" presName="Name37" presStyleLbl="parChTrans1D2" presStyleIdx="0" presStyleCnt="2"/>
      <dgm:spPr/>
    </dgm:pt>
    <dgm:pt modelId="{3D4C0B48-9E50-4016-B50F-D8A358BC9D1E}" type="pres">
      <dgm:prSet presAssocID="{EFFDC2D9-F6DE-4BCB-A598-7DE7B286172A}" presName="hierRoot2" presStyleCnt="0">
        <dgm:presLayoutVars>
          <dgm:hierBranch val="init"/>
        </dgm:presLayoutVars>
      </dgm:prSet>
      <dgm:spPr/>
    </dgm:pt>
    <dgm:pt modelId="{DF26CD93-A7AE-46B2-BBEA-8B7B4775B852}" type="pres">
      <dgm:prSet presAssocID="{EFFDC2D9-F6DE-4BCB-A598-7DE7B286172A}" presName="rootComposite" presStyleCnt="0"/>
      <dgm:spPr/>
    </dgm:pt>
    <dgm:pt modelId="{A8379ABD-12B4-430A-A287-F3910EE99561}" type="pres">
      <dgm:prSet presAssocID="{EFFDC2D9-F6DE-4BCB-A598-7DE7B286172A}" presName="rootText" presStyleLbl="node2" presStyleIdx="0" presStyleCnt="2" custScaleX="111987" custScaleY="118290">
        <dgm:presLayoutVars>
          <dgm:chPref val="3"/>
        </dgm:presLayoutVars>
      </dgm:prSet>
      <dgm:spPr/>
    </dgm:pt>
    <dgm:pt modelId="{E2BC0352-DEFD-4342-A97E-B3B5BC45CAC6}" type="pres">
      <dgm:prSet presAssocID="{EFFDC2D9-F6DE-4BCB-A598-7DE7B286172A}" presName="rootConnector" presStyleLbl="node2" presStyleIdx="0" presStyleCnt="2"/>
      <dgm:spPr/>
    </dgm:pt>
    <dgm:pt modelId="{231BE72B-BAE7-4144-8310-22AFC5AA750D}" type="pres">
      <dgm:prSet presAssocID="{EFFDC2D9-F6DE-4BCB-A598-7DE7B286172A}" presName="hierChild4" presStyleCnt="0"/>
      <dgm:spPr/>
    </dgm:pt>
    <dgm:pt modelId="{C843C8DD-4946-4C60-943D-1DC265A00392}" type="pres">
      <dgm:prSet presAssocID="{EFFDC2D9-F6DE-4BCB-A598-7DE7B286172A}" presName="hierChild5" presStyleCnt="0"/>
      <dgm:spPr/>
    </dgm:pt>
    <dgm:pt modelId="{A680BA9E-A384-4F24-A88E-A960521A868E}" type="pres">
      <dgm:prSet presAssocID="{77E93957-0B17-4137-AF79-0BD32E077C31}" presName="Name37" presStyleLbl="parChTrans1D2" presStyleIdx="1" presStyleCnt="2"/>
      <dgm:spPr/>
    </dgm:pt>
    <dgm:pt modelId="{36456C9F-5532-4C73-A802-3B9A8FFCE9FB}" type="pres">
      <dgm:prSet presAssocID="{1AB508A2-A9C4-4018-A4B2-4F4DA2526D84}" presName="hierRoot2" presStyleCnt="0">
        <dgm:presLayoutVars>
          <dgm:hierBranch val="init"/>
        </dgm:presLayoutVars>
      </dgm:prSet>
      <dgm:spPr/>
    </dgm:pt>
    <dgm:pt modelId="{EBFA79B3-1008-4116-9BEC-99E1DD1A3618}" type="pres">
      <dgm:prSet presAssocID="{1AB508A2-A9C4-4018-A4B2-4F4DA2526D84}" presName="rootComposite" presStyleCnt="0"/>
      <dgm:spPr/>
    </dgm:pt>
    <dgm:pt modelId="{EBAE835A-2DED-4535-A26D-099C8B3776DF}" type="pres">
      <dgm:prSet presAssocID="{1AB508A2-A9C4-4018-A4B2-4F4DA2526D84}" presName="rootText" presStyleLbl="node2" presStyleIdx="1" presStyleCnt="2" custScaleX="136588" custScaleY="120918">
        <dgm:presLayoutVars>
          <dgm:chPref val="3"/>
        </dgm:presLayoutVars>
      </dgm:prSet>
      <dgm:spPr/>
    </dgm:pt>
    <dgm:pt modelId="{490FD19E-2ECB-480B-B9F8-A7F64F2A1FA1}" type="pres">
      <dgm:prSet presAssocID="{1AB508A2-A9C4-4018-A4B2-4F4DA2526D84}" presName="rootConnector" presStyleLbl="node2" presStyleIdx="1" presStyleCnt="2"/>
      <dgm:spPr/>
    </dgm:pt>
    <dgm:pt modelId="{F60905DC-9443-4A5B-B34E-C3F82D3364DA}" type="pres">
      <dgm:prSet presAssocID="{1AB508A2-A9C4-4018-A4B2-4F4DA2526D84}" presName="hierChild4" presStyleCnt="0"/>
      <dgm:spPr/>
    </dgm:pt>
    <dgm:pt modelId="{B2A5C7B1-8C26-4893-80DD-0B3D83E7F222}" type="pres">
      <dgm:prSet presAssocID="{1AB508A2-A9C4-4018-A4B2-4F4DA2526D84}" presName="hierChild5" presStyleCnt="0"/>
      <dgm:spPr/>
    </dgm:pt>
    <dgm:pt modelId="{C6CBE560-F6FE-430F-9DB7-4505EE17D05D}" type="pres">
      <dgm:prSet presAssocID="{A340E5F9-FAA4-48B1-9031-9EF224EA9D45}" presName="hierChild3" presStyleCnt="0"/>
      <dgm:spPr/>
    </dgm:pt>
  </dgm:ptLst>
  <dgm:cxnLst>
    <dgm:cxn modelId="{049FA407-275A-4379-8167-A9BD56A259A5}" type="presOf" srcId="{F41D86B8-532D-4EDD-812A-E06EE3EB9980}" destId="{E1F39F50-73AF-4652-B5B4-5AF1E185A7F1}" srcOrd="0" destOrd="0" presId="urn:microsoft.com/office/officeart/2005/8/layout/orgChart1"/>
    <dgm:cxn modelId="{7C05C209-0BC0-4C48-AC02-85E7FB1958C4}" srcId="{A340E5F9-FAA4-48B1-9031-9EF224EA9D45}" destId="{1AB508A2-A9C4-4018-A4B2-4F4DA2526D84}" srcOrd="1" destOrd="0" parTransId="{77E93957-0B17-4137-AF79-0BD32E077C31}" sibTransId="{8E35150D-BF29-4A69-AAFB-E022A28A297D}"/>
    <dgm:cxn modelId="{990FF213-4C3E-4BF1-955B-7C3F523CF36C}" type="presOf" srcId="{1AB508A2-A9C4-4018-A4B2-4F4DA2526D84}" destId="{490FD19E-2ECB-480B-B9F8-A7F64F2A1FA1}" srcOrd="1" destOrd="0" presId="urn:microsoft.com/office/officeart/2005/8/layout/orgChart1"/>
    <dgm:cxn modelId="{8A730D30-175E-4C43-BA4D-3F8894E9431E}" srcId="{F41D86B8-532D-4EDD-812A-E06EE3EB9980}" destId="{A340E5F9-FAA4-48B1-9031-9EF224EA9D45}" srcOrd="0" destOrd="0" parTransId="{FE5A074C-E432-42DC-91FC-D1D8A6617930}" sibTransId="{148CE0D6-BC07-42B8-99B7-A3590CCE0C66}"/>
    <dgm:cxn modelId="{4D1D035B-0A9C-4957-B068-6387E94DA12E}" type="presOf" srcId="{1AB508A2-A9C4-4018-A4B2-4F4DA2526D84}" destId="{EBAE835A-2DED-4535-A26D-099C8B3776DF}" srcOrd="0" destOrd="0" presId="urn:microsoft.com/office/officeart/2005/8/layout/orgChart1"/>
    <dgm:cxn modelId="{3DB54969-F1E5-42FB-ACA0-26FCD68373B0}" type="presOf" srcId="{EFFDC2D9-F6DE-4BCB-A598-7DE7B286172A}" destId="{E2BC0352-DEFD-4342-A97E-B3B5BC45CAC6}" srcOrd="1" destOrd="0" presId="urn:microsoft.com/office/officeart/2005/8/layout/orgChart1"/>
    <dgm:cxn modelId="{A37FA872-7FDA-46B8-A5B7-758CABE14CBF}" type="presOf" srcId="{EFFDC2D9-F6DE-4BCB-A598-7DE7B286172A}" destId="{A8379ABD-12B4-430A-A287-F3910EE99561}" srcOrd="0" destOrd="0" presId="urn:microsoft.com/office/officeart/2005/8/layout/orgChart1"/>
    <dgm:cxn modelId="{A385E78F-21EE-45AB-A151-5D8951002B92}" srcId="{A340E5F9-FAA4-48B1-9031-9EF224EA9D45}" destId="{EFFDC2D9-F6DE-4BCB-A598-7DE7B286172A}" srcOrd="0" destOrd="0" parTransId="{792C64CE-8E08-44CD-A471-A99E392FC8EE}" sibTransId="{40DA74C0-B753-4B65-BACE-A3F14BA5BFBF}"/>
    <dgm:cxn modelId="{5B1502AF-0ED6-4910-B49F-7C9BA9959CC2}" type="presOf" srcId="{77E93957-0B17-4137-AF79-0BD32E077C31}" destId="{A680BA9E-A384-4F24-A88E-A960521A868E}" srcOrd="0" destOrd="0" presId="urn:microsoft.com/office/officeart/2005/8/layout/orgChart1"/>
    <dgm:cxn modelId="{AFD5E4C5-0D0D-440E-A05E-B14DF48D037D}" type="presOf" srcId="{A340E5F9-FAA4-48B1-9031-9EF224EA9D45}" destId="{24CEA1C1-06B0-4F1A-9E8D-96C92F073FE4}" srcOrd="0" destOrd="0" presId="urn:microsoft.com/office/officeart/2005/8/layout/orgChart1"/>
    <dgm:cxn modelId="{9C26F2ED-4F56-46A6-B99B-17DFC2398238}" type="presOf" srcId="{A340E5F9-FAA4-48B1-9031-9EF224EA9D45}" destId="{2B7DAC5D-837F-48FE-83E5-C7FA14C884A3}" srcOrd="1" destOrd="0" presId="urn:microsoft.com/office/officeart/2005/8/layout/orgChart1"/>
    <dgm:cxn modelId="{93AC39F9-324E-431D-8423-345B7D32143C}" type="presOf" srcId="{792C64CE-8E08-44CD-A471-A99E392FC8EE}" destId="{B3A0A709-37B3-4BFB-A21A-728126C07A0F}" srcOrd="0" destOrd="0" presId="urn:microsoft.com/office/officeart/2005/8/layout/orgChart1"/>
    <dgm:cxn modelId="{29661E3E-E871-4A5C-92D5-87BFA981C8D3}" type="presParOf" srcId="{E1F39F50-73AF-4652-B5B4-5AF1E185A7F1}" destId="{689115EA-8833-4C0C-BA3B-473D1BCD2C0C}" srcOrd="0" destOrd="0" presId="urn:microsoft.com/office/officeart/2005/8/layout/orgChart1"/>
    <dgm:cxn modelId="{EA7A7BCC-03D6-4891-8E6F-4B46459BCC02}" type="presParOf" srcId="{689115EA-8833-4C0C-BA3B-473D1BCD2C0C}" destId="{3C3A2C83-3F27-4A29-B2FB-35C27585FEBB}" srcOrd="0" destOrd="0" presId="urn:microsoft.com/office/officeart/2005/8/layout/orgChart1"/>
    <dgm:cxn modelId="{67F2C6A0-EC50-47F8-A7AA-1549BFB898DB}" type="presParOf" srcId="{3C3A2C83-3F27-4A29-B2FB-35C27585FEBB}" destId="{24CEA1C1-06B0-4F1A-9E8D-96C92F073FE4}" srcOrd="0" destOrd="0" presId="urn:microsoft.com/office/officeart/2005/8/layout/orgChart1"/>
    <dgm:cxn modelId="{F335885E-ED61-44D7-BC5E-987F56832367}" type="presParOf" srcId="{3C3A2C83-3F27-4A29-B2FB-35C27585FEBB}" destId="{2B7DAC5D-837F-48FE-83E5-C7FA14C884A3}" srcOrd="1" destOrd="0" presId="urn:microsoft.com/office/officeart/2005/8/layout/orgChart1"/>
    <dgm:cxn modelId="{1F16E154-1096-4353-81F5-53891BCFEEFA}" type="presParOf" srcId="{689115EA-8833-4C0C-BA3B-473D1BCD2C0C}" destId="{ECFF3475-AB21-43B5-AABA-334831B41494}" srcOrd="1" destOrd="0" presId="urn:microsoft.com/office/officeart/2005/8/layout/orgChart1"/>
    <dgm:cxn modelId="{D6FF9313-796D-4208-9725-8D97BF5BEC13}" type="presParOf" srcId="{ECFF3475-AB21-43B5-AABA-334831B41494}" destId="{B3A0A709-37B3-4BFB-A21A-728126C07A0F}" srcOrd="0" destOrd="0" presId="urn:microsoft.com/office/officeart/2005/8/layout/orgChart1"/>
    <dgm:cxn modelId="{30EB37E9-0287-46F4-BBA1-FBBB1D5A487D}" type="presParOf" srcId="{ECFF3475-AB21-43B5-AABA-334831B41494}" destId="{3D4C0B48-9E50-4016-B50F-D8A358BC9D1E}" srcOrd="1" destOrd="0" presId="urn:microsoft.com/office/officeart/2005/8/layout/orgChart1"/>
    <dgm:cxn modelId="{A3892F22-FB48-4A8E-9C0A-0033DEDE8996}" type="presParOf" srcId="{3D4C0B48-9E50-4016-B50F-D8A358BC9D1E}" destId="{DF26CD93-A7AE-46B2-BBEA-8B7B4775B852}" srcOrd="0" destOrd="0" presId="urn:microsoft.com/office/officeart/2005/8/layout/orgChart1"/>
    <dgm:cxn modelId="{4C4825B8-794D-4790-BD4E-7F830F695548}" type="presParOf" srcId="{DF26CD93-A7AE-46B2-BBEA-8B7B4775B852}" destId="{A8379ABD-12B4-430A-A287-F3910EE99561}" srcOrd="0" destOrd="0" presId="urn:microsoft.com/office/officeart/2005/8/layout/orgChart1"/>
    <dgm:cxn modelId="{E851E299-626B-43D9-A8F6-2390CF1B975D}" type="presParOf" srcId="{DF26CD93-A7AE-46B2-BBEA-8B7B4775B852}" destId="{E2BC0352-DEFD-4342-A97E-B3B5BC45CAC6}" srcOrd="1" destOrd="0" presId="urn:microsoft.com/office/officeart/2005/8/layout/orgChart1"/>
    <dgm:cxn modelId="{1BD3EE47-4B00-4650-831B-AE1983C77C66}" type="presParOf" srcId="{3D4C0B48-9E50-4016-B50F-D8A358BC9D1E}" destId="{231BE72B-BAE7-4144-8310-22AFC5AA750D}" srcOrd="1" destOrd="0" presId="urn:microsoft.com/office/officeart/2005/8/layout/orgChart1"/>
    <dgm:cxn modelId="{7E708745-B85E-41BB-B381-A799B1533275}" type="presParOf" srcId="{3D4C0B48-9E50-4016-B50F-D8A358BC9D1E}" destId="{C843C8DD-4946-4C60-943D-1DC265A00392}" srcOrd="2" destOrd="0" presId="urn:microsoft.com/office/officeart/2005/8/layout/orgChart1"/>
    <dgm:cxn modelId="{4A2BAB63-CEB3-40FA-8E73-471FB906958C}" type="presParOf" srcId="{ECFF3475-AB21-43B5-AABA-334831B41494}" destId="{A680BA9E-A384-4F24-A88E-A960521A868E}" srcOrd="2" destOrd="0" presId="urn:microsoft.com/office/officeart/2005/8/layout/orgChart1"/>
    <dgm:cxn modelId="{E5E7E23F-6510-4F59-9ADF-E5E282589F2F}" type="presParOf" srcId="{ECFF3475-AB21-43B5-AABA-334831B41494}" destId="{36456C9F-5532-4C73-A802-3B9A8FFCE9FB}" srcOrd="3" destOrd="0" presId="urn:microsoft.com/office/officeart/2005/8/layout/orgChart1"/>
    <dgm:cxn modelId="{23A4DEEB-182C-41B7-BF00-5FD26B353446}" type="presParOf" srcId="{36456C9F-5532-4C73-A802-3B9A8FFCE9FB}" destId="{EBFA79B3-1008-4116-9BEC-99E1DD1A3618}" srcOrd="0" destOrd="0" presId="urn:microsoft.com/office/officeart/2005/8/layout/orgChart1"/>
    <dgm:cxn modelId="{F744744A-7138-48B4-9859-9CDC22AFCB6A}" type="presParOf" srcId="{EBFA79B3-1008-4116-9BEC-99E1DD1A3618}" destId="{EBAE835A-2DED-4535-A26D-099C8B3776DF}" srcOrd="0" destOrd="0" presId="urn:microsoft.com/office/officeart/2005/8/layout/orgChart1"/>
    <dgm:cxn modelId="{3B4A15C2-7173-4F6B-9325-AB5B4259D681}" type="presParOf" srcId="{EBFA79B3-1008-4116-9BEC-99E1DD1A3618}" destId="{490FD19E-2ECB-480B-B9F8-A7F64F2A1FA1}" srcOrd="1" destOrd="0" presId="urn:microsoft.com/office/officeart/2005/8/layout/orgChart1"/>
    <dgm:cxn modelId="{3E32F70D-58CE-422E-9668-75253B3F8983}" type="presParOf" srcId="{36456C9F-5532-4C73-A802-3B9A8FFCE9FB}" destId="{F60905DC-9443-4A5B-B34E-C3F82D3364DA}" srcOrd="1" destOrd="0" presId="urn:microsoft.com/office/officeart/2005/8/layout/orgChart1"/>
    <dgm:cxn modelId="{7A5A7D30-2F29-4CEF-9077-7294B1B890DA}" type="presParOf" srcId="{36456C9F-5532-4C73-A802-3B9A8FFCE9FB}" destId="{B2A5C7B1-8C26-4893-80DD-0B3D83E7F222}" srcOrd="2" destOrd="0" presId="urn:microsoft.com/office/officeart/2005/8/layout/orgChart1"/>
    <dgm:cxn modelId="{580B24DC-CA8F-4D76-ADBA-0ADA05C68CC3}" type="presParOf" srcId="{689115EA-8833-4C0C-BA3B-473D1BCD2C0C}" destId="{C6CBE560-F6FE-430F-9DB7-4505EE17D0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1D86B8-532D-4EDD-812A-E06EE3EB9980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A340E5F9-FAA4-48B1-9031-9EF224EA9D45}">
      <dgm:prSet phldrT="[Testo]" custT="1"/>
      <dgm:spPr/>
      <dgm:t>
        <a:bodyPr/>
        <a:lstStyle/>
        <a:p>
          <a:r>
            <a:rPr lang="it-IT" sz="2800" dirty="0"/>
            <a:t>Configurazione </a:t>
          </a:r>
          <a:r>
            <a:rPr lang="it-IT" sz="2000" dirty="0"/>
            <a:t>mediante</a:t>
          </a:r>
          <a:endParaRPr lang="it-IT" sz="2800" dirty="0"/>
        </a:p>
      </dgm:t>
    </dgm:pt>
    <dgm:pt modelId="{FE5A074C-E432-42DC-91FC-D1D8A6617930}" type="parTrans" cxnId="{8A730D30-175E-4C43-BA4D-3F8894E9431E}">
      <dgm:prSet/>
      <dgm:spPr/>
      <dgm:t>
        <a:bodyPr/>
        <a:lstStyle/>
        <a:p>
          <a:endParaRPr lang="it-IT"/>
        </a:p>
      </dgm:t>
    </dgm:pt>
    <dgm:pt modelId="{148CE0D6-BC07-42B8-99B7-A3590CCE0C66}" type="sibTrans" cxnId="{8A730D30-175E-4C43-BA4D-3F8894E9431E}">
      <dgm:prSet/>
      <dgm:spPr/>
      <dgm:t>
        <a:bodyPr/>
        <a:lstStyle/>
        <a:p>
          <a:endParaRPr lang="it-IT"/>
        </a:p>
      </dgm:t>
    </dgm:pt>
    <dgm:pt modelId="{EFFDC2D9-F6DE-4BCB-A598-7DE7B286172A}">
      <dgm:prSet phldrT="[Testo]"/>
      <dgm:spPr/>
      <dgm:t>
        <a:bodyPr/>
        <a:lstStyle/>
        <a:p>
          <a:r>
            <a:rPr lang="it-IT" b="1" dirty="0"/>
            <a:t>File </a:t>
          </a:r>
          <a:r>
            <a:rPr lang="it-IT" dirty="0"/>
            <a:t>di serializzazione</a:t>
          </a:r>
        </a:p>
      </dgm:t>
    </dgm:pt>
    <dgm:pt modelId="{792C64CE-8E08-44CD-A471-A99E392FC8EE}" type="parTrans" cxnId="{A385E78F-21EE-45AB-A151-5D8951002B92}">
      <dgm:prSet/>
      <dgm:spPr/>
      <dgm:t>
        <a:bodyPr/>
        <a:lstStyle/>
        <a:p>
          <a:endParaRPr lang="it-IT"/>
        </a:p>
      </dgm:t>
    </dgm:pt>
    <dgm:pt modelId="{40DA74C0-B753-4B65-BACE-A3F14BA5BFBF}" type="sibTrans" cxnId="{A385E78F-21EE-45AB-A151-5D8951002B92}">
      <dgm:prSet/>
      <dgm:spPr/>
      <dgm:t>
        <a:bodyPr/>
        <a:lstStyle/>
        <a:p>
          <a:endParaRPr lang="it-IT"/>
        </a:p>
      </dgm:t>
    </dgm:pt>
    <dgm:pt modelId="{1AB508A2-A9C4-4018-A4B2-4F4DA2526D84}">
      <dgm:prSet phldrT="[Testo]"/>
      <dgm:spPr/>
      <dgm:t>
        <a:bodyPr/>
        <a:lstStyle/>
        <a:p>
          <a:r>
            <a:rPr lang="it-IT" b="1" dirty="0"/>
            <a:t>Variabili</a:t>
          </a:r>
          <a:r>
            <a:rPr lang="it-IT" dirty="0"/>
            <a:t> di ambiente</a:t>
          </a:r>
          <a:endParaRPr lang="it-IT" b="1" dirty="0"/>
        </a:p>
      </dgm:t>
    </dgm:pt>
    <dgm:pt modelId="{77E93957-0B17-4137-AF79-0BD32E077C31}" type="parTrans" cxnId="{7C05C209-0BC0-4C48-AC02-85E7FB1958C4}">
      <dgm:prSet/>
      <dgm:spPr/>
      <dgm:t>
        <a:bodyPr/>
        <a:lstStyle/>
        <a:p>
          <a:endParaRPr lang="it-IT"/>
        </a:p>
      </dgm:t>
    </dgm:pt>
    <dgm:pt modelId="{8E35150D-BF29-4A69-AAFB-E022A28A297D}" type="sibTrans" cxnId="{7C05C209-0BC0-4C48-AC02-85E7FB1958C4}">
      <dgm:prSet/>
      <dgm:spPr/>
      <dgm:t>
        <a:bodyPr/>
        <a:lstStyle/>
        <a:p>
          <a:endParaRPr lang="it-IT"/>
        </a:p>
      </dgm:t>
    </dgm:pt>
    <dgm:pt modelId="{0B37C2B7-ABF9-49B4-A944-5323CDE6B2B1}">
      <dgm:prSet phldrT="[Testo]" custT="1"/>
      <dgm:spPr/>
      <dgm:t>
        <a:bodyPr/>
        <a:lstStyle/>
        <a:p>
          <a:r>
            <a:rPr lang="it-IT" sz="1800" b="0" dirty="0"/>
            <a:t>DYNACONF</a:t>
          </a:r>
          <a:r>
            <a:rPr lang="it-IT" sz="1800" dirty="0"/>
            <a:t> </a:t>
          </a:r>
        </a:p>
      </dgm:t>
    </dgm:pt>
    <dgm:pt modelId="{1C65EE5C-6540-46AA-AFA9-B3DC186DE839}" type="parTrans" cxnId="{BE1221EB-18FB-4E3A-AC15-42951F95F546}">
      <dgm:prSet/>
      <dgm:spPr/>
      <dgm:t>
        <a:bodyPr/>
        <a:lstStyle/>
        <a:p>
          <a:endParaRPr lang="it-IT"/>
        </a:p>
      </dgm:t>
    </dgm:pt>
    <dgm:pt modelId="{9F00F162-D82E-4ECF-998E-FD84AA8C4B11}" type="sibTrans" cxnId="{BE1221EB-18FB-4E3A-AC15-42951F95F546}">
      <dgm:prSet/>
      <dgm:spPr/>
      <dgm:t>
        <a:bodyPr/>
        <a:lstStyle/>
        <a:p>
          <a:endParaRPr lang="it-IT"/>
        </a:p>
      </dgm:t>
    </dgm:pt>
    <dgm:pt modelId="{4B31E631-3AC5-4369-97E9-0AE11BC3F687}">
      <dgm:prSet custT="1"/>
      <dgm:spPr/>
      <dgm:t>
        <a:bodyPr/>
        <a:lstStyle/>
        <a:p>
          <a:r>
            <a:rPr lang="it-IT" sz="1800" b="0" i="0" dirty="0"/>
            <a:t>os.environ</a:t>
          </a:r>
          <a:endParaRPr lang="it-IT" sz="1800" b="0" dirty="0"/>
        </a:p>
      </dgm:t>
    </dgm:pt>
    <dgm:pt modelId="{0170CDF3-AEF5-44E2-B142-97D0FC5C5492}" type="parTrans" cxnId="{C29082C2-023F-45F2-A492-DEFFF346F86B}">
      <dgm:prSet/>
      <dgm:spPr/>
      <dgm:t>
        <a:bodyPr/>
        <a:lstStyle/>
        <a:p>
          <a:endParaRPr lang="it-IT"/>
        </a:p>
      </dgm:t>
    </dgm:pt>
    <dgm:pt modelId="{3B5B9063-98E0-4B71-9824-F0D86591BAB8}" type="sibTrans" cxnId="{C29082C2-023F-45F2-A492-DEFFF346F86B}">
      <dgm:prSet/>
      <dgm:spPr/>
      <dgm:t>
        <a:bodyPr/>
        <a:lstStyle/>
        <a:p>
          <a:endParaRPr lang="it-IT"/>
        </a:p>
      </dgm:t>
    </dgm:pt>
    <dgm:pt modelId="{E1F39F50-73AF-4652-B5B4-5AF1E185A7F1}" type="pres">
      <dgm:prSet presAssocID="{F41D86B8-532D-4EDD-812A-E06EE3EB99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89115EA-8833-4C0C-BA3B-473D1BCD2C0C}" type="pres">
      <dgm:prSet presAssocID="{A340E5F9-FAA4-48B1-9031-9EF224EA9D45}" presName="hierRoot1" presStyleCnt="0">
        <dgm:presLayoutVars>
          <dgm:hierBranch val="init"/>
        </dgm:presLayoutVars>
      </dgm:prSet>
      <dgm:spPr/>
    </dgm:pt>
    <dgm:pt modelId="{3C3A2C83-3F27-4A29-B2FB-35C27585FEBB}" type="pres">
      <dgm:prSet presAssocID="{A340E5F9-FAA4-48B1-9031-9EF224EA9D45}" presName="rootComposite1" presStyleCnt="0"/>
      <dgm:spPr/>
    </dgm:pt>
    <dgm:pt modelId="{24CEA1C1-06B0-4F1A-9E8D-96C92F073FE4}" type="pres">
      <dgm:prSet presAssocID="{A340E5F9-FAA4-48B1-9031-9EF224EA9D45}" presName="rootText1" presStyleLbl="node0" presStyleIdx="0" presStyleCnt="1" custScaleX="133742" custScaleY="115379">
        <dgm:presLayoutVars>
          <dgm:chPref val="3"/>
        </dgm:presLayoutVars>
      </dgm:prSet>
      <dgm:spPr/>
    </dgm:pt>
    <dgm:pt modelId="{2B7DAC5D-837F-48FE-83E5-C7FA14C884A3}" type="pres">
      <dgm:prSet presAssocID="{A340E5F9-FAA4-48B1-9031-9EF224EA9D45}" presName="rootConnector1" presStyleLbl="node1" presStyleIdx="0" presStyleCnt="0"/>
      <dgm:spPr/>
    </dgm:pt>
    <dgm:pt modelId="{ECFF3475-AB21-43B5-AABA-334831B41494}" type="pres">
      <dgm:prSet presAssocID="{A340E5F9-FAA4-48B1-9031-9EF224EA9D45}" presName="hierChild2" presStyleCnt="0"/>
      <dgm:spPr/>
    </dgm:pt>
    <dgm:pt modelId="{B3A0A709-37B3-4BFB-A21A-728126C07A0F}" type="pres">
      <dgm:prSet presAssocID="{792C64CE-8E08-44CD-A471-A99E392FC8EE}" presName="Name37" presStyleLbl="parChTrans1D2" presStyleIdx="0" presStyleCnt="2"/>
      <dgm:spPr/>
    </dgm:pt>
    <dgm:pt modelId="{3D4C0B48-9E50-4016-B50F-D8A358BC9D1E}" type="pres">
      <dgm:prSet presAssocID="{EFFDC2D9-F6DE-4BCB-A598-7DE7B286172A}" presName="hierRoot2" presStyleCnt="0">
        <dgm:presLayoutVars>
          <dgm:hierBranch val="init"/>
        </dgm:presLayoutVars>
      </dgm:prSet>
      <dgm:spPr/>
    </dgm:pt>
    <dgm:pt modelId="{DF26CD93-A7AE-46B2-BBEA-8B7B4775B852}" type="pres">
      <dgm:prSet presAssocID="{EFFDC2D9-F6DE-4BCB-A598-7DE7B286172A}" presName="rootComposite" presStyleCnt="0"/>
      <dgm:spPr/>
    </dgm:pt>
    <dgm:pt modelId="{A8379ABD-12B4-430A-A287-F3910EE99561}" type="pres">
      <dgm:prSet presAssocID="{EFFDC2D9-F6DE-4BCB-A598-7DE7B286172A}" presName="rootText" presStyleLbl="node2" presStyleIdx="0" presStyleCnt="2">
        <dgm:presLayoutVars>
          <dgm:chPref val="3"/>
        </dgm:presLayoutVars>
      </dgm:prSet>
      <dgm:spPr/>
    </dgm:pt>
    <dgm:pt modelId="{E2BC0352-DEFD-4342-A97E-B3B5BC45CAC6}" type="pres">
      <dgm:prSet presAssocID="{EFFDC2D9-F6DE-4BCB-A598-7DE7B286172A}" presName="rootConnector" presStyleLbl="node2" presStyleIdx="0" presStyleCnt="2"/>
      <dgm:spPr/>
    </dgm:pt>
    <dgm:pt modelId="{231BE72B-BAE7-4144-8310-22AFC5AA750D}" type="pres">
      <dgm:prSet presAssocID="{EFFDC2D9-F6DE-4BCB-A598-7DE7B286172A}" presName="hierChild4" presStyleCnt="0"/>
      <dgm:spPr/>
    </dgm:pt>
    <dgm:pt modelId="{274F4B8F-F106-405A-BD19-DB68C8473CDF}" type="pres">
      <dgm:prSet presAssocID="{1C65EE5C-6540-46AA-AFA9-B3DC186DE839}" presName="Name37" presStyleLbl="parChTrans1D3" presStyleIdx="0" presStyleCnt="2"/>
      <dgm:spPr/>
    </dgm:pt>
    <dgm:pt modelId="{C1979914-9436-4880-9D76-FDC23D69F2D6}" type="pres">
      <dgm:prSet presAssocID="{0B37C2B7-ABF9-49B4-A944-5323CDE6B2B1}" presName="hierRoot2" presStyleCnt="0">
        <dgm:presLayoutVars>
          <dgm:hierBranch val="init"/>
        </dgm:presLayoutVars>
      </dgm:prSet>
      <dgm:spPr/>
    </dgm:pt>
    <dgm:pt modelId="{DD459DEC-C63A-450F-926A-B3FACB4A594E}" type="pres">
      <dgm:prSet presAssocID="{0B37C2B7-ABF9-49B4-A944-5323CDE6B2B1}" presName="rootComposite" presStyleCnt="0"/>
      <dgm:spPr/>
    </dgm:pt>
    <dgm:pt modelId="{0AD712A7-D1C2-4471-B4DE-E0CA08D00BA4}" type="pres">
      <dgm:prSet presAssocID="{0B37C2B7-ABF9-49B4-A944-5323CDE6B2B1}" presName="rootText" presStyleLbl="node3" presStyleIdx="0" presStyleCnt="2" custScaleX="65521" custScaleY="33279">
        <dgm:presLayoutVars>
          <dgm:chPref val="3"/>
        </dgm:presLayoutVars>
      </dgm:prSet>
      <dgm:spPr/>
    </dgm:pt>
    <dgm:pt modelId="{7645423A-3EDB-4B87-9735-DED28474B250}" type="pres">
      <dgm:prSet presAssocID="{0B37C2B7-ABF9-49B4-A944-5323CDE6B2B1}" presName="rootConnector" presStyleLbl="node3" presStyleIdx="0" presStyleCnt="2"/>
      <dgm:spPr/>
    </dgm:pt>
    <dgm:pt modelId="{DC717CA3-CC71-4BB9-92D2-A5D89FF2346F}" type="pres">
      <dgm:prSet presAssocID="{0B37C2B7-ABF9-49B4-A944-5323CDE6B2B1}" presName="hierChild4" presStyleCnt="0"/>
      <dgm:spPr/>
    </dgm:pt>
    <dgm:pt modelId="{E1E4125C-0CFD-4772-86F4-FCA2336BDECA}" type="pres">
      <dgm:prSet presAssocID="{0B37C2B7-ABF9-49B4-A944-5323CDE6B2B1}" presName="hierChild5" presStyleCnt="0"/>
      <dgm:spPr/>
    </dgm:pt>
    <dgm:pt modelId="{C843C8DD-4946-4C60-943D-1DC265A00392}" type="pres">
      <dgm:prSet presAssocID="{EFFDC2D9-F6DE-4BCB-A598-7DE7B286172A}" presName="hierChild5" presStyleCnt="0"/>
      <dgm:spPr/>
    </dgm:pt>
    <dgm:pt modelId="{A680BA9E-A384-4F24-A88E-A960521A868E}" type="pres">
      <dgm:prSet presAssocID="{77E93957-0B17-4137-AF79-0BD32E077C31}" presName="Name37" presStyleLbl="parChTrans1D2" presStyleIdx="1" presStyleCnt="2"/>
      <dgm:spPr/>
    </dgm:pt>
    <dgm:pt modelId="{36456C9F-5532-4C73-A802-3B9A8FFCE9FB}" type="pres">
      <dgm:prSet presAssocID="{1AB508A2-A9C4-4018-A4B2-4F4DA2526D84}" presName="hierRoot2" presStyleCnt="0">
        <dgm:presLayoutVars>
          <dgm:hierBranch val="init"/>
        </dgm:presLayoutVars>
      </dgm:prSet>
      <dgm:spPr/>
    </dgm:pt>
    <dgm:pt modelId="{EBFA79B3-1008-4116-9BEC-99E1DD1A3618}" type="pres">
      <dgm:prSet presAssocID="{1AB508A2-A9C4-4018-A4B2-4F4DA2526D84}" presName="rootComposite" presStyleCnt="0"/>
      <dgm:spPr/>
    </dgm:pt>
    <dgm:pt modelId="{EBAE835A-2DED-4535-A26D-099C8B3776DF}" type="pres">
      <dgm:prSet presAssocID="{1AB508A2-A9C4-4018-A4B2-4F4DA2526D84}" presName="rootText" presStyleLbl="node2" presStyleIdx="1" presStyleCnt="2">
        <dgm:presLayoutVars>
          <dgm:chPref val="3"/>
        </dgm:presLayoutVars>
      </dgm:prSet>
      <dgm:spPr/>
    </dgm:pt>
    <dgm:pt modelId="{490FD19E-2ECB-480B-B9F8-A7F64F2A1FA1}" type="pres">
      <dgm:prSet presAssocID="{1AB508A2-A9C4-4018-A4B2-4F4DA2526D84}" presName="rootConnector" presStyleLbl="node2" presStyleIdx="1" presStyleCnt="2"/>
      <dgm:spPr/>
    </dgm:pt>
    <dgm:pt modelId="{F60905DC-9443-4A5B-B34E-C3F82D3364DA}" type="pres">
      <dgm:prSet presAssocID="{1AB508A2-A9C4-4018-A4B2-4F4DA2526D84}" presName="hierChild4" presStyleCnt="0"/>
      <dgm:spPr/>
    </dgm:pt>
    <dgm:pt modelId="{35C37A8E-118F-4F4C-B975-EEB81F77DE5F}" type="pres">
      <dgm:prSet presAssocID="{0170CDF3-AEF5-44E2-B142-97D0FC5C5492}" presName="Name37" presStyleLbl="parChTrans1D3" presStyleIdx="1" presStyleCnt="2"/>
      <dgm:spPr/>
    </dgm:pt>
    <dgm:pt modelId="{EA03C005-DC1A-403E-BC6F-A50EE86A89B7}" type="pres">
      <dgm:prSet presAssocID="{4B31E631-3AC5-4369-97E9-0AE11BC3F687}" presName="hierRoot2" presStyleCnt="0">
        <dgm:presLayoutVars>
          <dgm:hierBranch val="init"/>
        </dgm:presLayoutVars>
      </dgm:prSet>
      <dgm:spPr/>
    </dgm:pt>
    <dgm:pt modelId="{B83A06A9-3283-4179-A09D-333E010F873C}" type="pres">
      <dgm:prSet presAssocID="{4B31E631-3AC5-4369-97E9-0AE11BC3F687}" presName="rootComposite" presStyleCnt="0"/>
      <dgm:spPr/>
    </dgm:pt>
    <dgm:pt modelId="{1174BF84-36DF-40F2-8C75-977D56B27062}" type="pres">
      <dgm:prSet presAssocID="{4B31E631-3AC5-4369-97E9-0AE11BC3F687}" presName="rootText" presStyleLbl="node3" presStyleIdx="1" presStyleCnt="2" custScaleX="65470" custScaleY="32426">
        <dgm:presLayoutVars>
          <dgm:chPref val="3"/>
        </dgm:presLayoutVars>
      </dgm:prSet>
      <dgm:spPr/>
    </dgm:pt>
    <dgm:pt modelId="{AE318F95-B85F-4EC6-852A-202188835A31}" type="pres">
      <dgm:prSet presAssocID="{4B31E631-3AC5-4369-97E9-0AE11BC3F687}" presName="rootConnector" presStyleLbl="node3" presStyleIdx="1" presStyleCnt="2"/>
      <dgm:spPr/>
    </dgm:pt>
    <dgm:pt modelId="{4D440D5B-DC70-446E-8560-774FDA627F1C}" type="pres">
      <dgm:prSet presAssocID="{4B31E631-3AC5-4369-97E9-0AE11BC3F687}" presName="hierChild4" presStyleCnt="0"/>
      <dgm:spPr/>
    </dgm:pt>
    <dgm:pt modelId="{E8A64CA7-55E4-43AA-AAD3-2995BE97C376}" type="pres">
      <dgm:prSet presAssocID="{4B31E631-3AC5-4369-97E9-0AE11BC3F687}" presName="hierChild5" presStyleCnt="0"/>
      <dgm:spPr/>
    </dgm:pt>
    <dgm:pt modelId="{B2A5C7B1-8C26-4893-80DD-0B3D83E7F222}" type="pres">
      <dgm:prSet presAssocID="{1AB508A2-A9C4-4018-A4B2-4F4DA2526D84}" presName="hierChild5" presStyleCnt="0"/>
      <dgm:spPr/>
    </dgm:pt>
    <dgm:pt modelId="{C6CBE560-F6FE-430F-9DB7-4505EE17D05D}" type="pres">
      <dgm:prSet presAssocID="{A340E5F9-FAA4-48B1-9031-9EF224EA9D45}" presName="hierChild3" presStyleCnt="0"/>
      <dgm:spPr/>
    </dgm:pt>
  </dgm:ptLst>
  <dgm:cxnLst>
    <dgm:cxn modelId="{049FA407-275A-4379-8167-A9BD56A259A5}" type="presOf" srcId="{F41D86B8-532D-4EDD-812A-E06EE3EB9980}" destId="{E1F39F50-73AF-4652-B5B4-5AF1E185A7F1}" srcOrd="0" destOrd="0" presId="urn:microsoft.com/office/officeart/2005/8/layout/orgChart1"/>
    <dgm:cxn modelId="{7C05C209-0BC0-4C48-AC02-85E7FB1958C4}" srcId="{A340E5F9-FAA4-48B1-9031-9EF224EA9D45}" destId="{1AB508A2-A9C4-4018-A4B2-4F4DA2526D84}" srcOrd="1" destOrd="0" parTransId="{77E93957-0B17-4137-AF79-0BD32E077C31}" sibTransId="{8E35150D-BF29-4A69-AAFB-E022A28A297D}"/>
    <dgm:cxn modelId="{990FF213-4C3E-4BF1-955B-7C3F523CF36C}" type="presOf" srcId="{1AB508A2-A9C4-4018-A4B2-4F4DA2526D84}" destId="{490FD19E-2ECB-480B-B9F8-A7F64F2A1FA1}" srcOrd="1" destOrd="0" presId="urn:microsoft.com/office/officeart/2005/8/layout/orgChart1"/>
    <dgm:cxn modelId="{8A730D30-175E-4C43-BA4D-3F8894E9431E}" srcId="{F41D86B8-532D-4EDD-812A-E06EE3EB9980}" destId="{A340E5F9-FAA4-48B1-9031-9EF224EA9D45}" srcOrd="0" destOrd="0" parTransId="{FE5A074C-E432-42DC-91FC-D1D8A6617930}" sibTransId="{148CE0D6-BC07-42B8-99B7-A3590CCE0C66}"/>
    <dgm:cxn modelId="{4D1D035B-0A9C-4957-B068-6387E94DA12E}" type="presOf" srcId="{1AB508A2-A9C4-4018-A4B2-4F4DA2526D84}" destId="{EBAE835A-2DED-4535-A26D-099C8B3776DF}" srcOrd="0" destOrd="0" presId="urn:microsoft.com/office/officeart/2005/8/layout/orgChart1"/>
    <dgm:cxn modelId="{3DB54969-F1E5-42FB-ACA0-26FCD68373B0}" type="presOf" srcId="{EFFDC2D9-F6DE-4BCB-A598-7DE7B286172A}" destId="{E2BC0352-DEFD-4342-A97E-B3B5BC45CAC6}" srcOrd="1" destOrd="0" presId="urn:microsoft.com/office/officeart/2005/8/layout/orgChart1"/>
    <dgm:cxn modelId="{8A34F76A-F3DA-404F-BA5A-34920732C679}" type="presOf" srcId="{4B31E631-3AC5-4369-97E9-0AE11BC3F687}" destId="{AE318F95-B85F-4EC6-852A-202188835A31}" srcOrd="1" destOrd="0" presId="urn:microsoft.com/office/officeart/2005/8/layout/orgChart1"/>
    <dgm:cxn modelId="{BA6B454C-0EA8-468C-A901-108718A2B68B}" type="presOf" srcId="{4B31E631-3AC5-4369-97E9-0AE11BC3F687}" destId="{1174BF84-36DF-40F2-8C75-977D56B27062}" srcOrd="0" destOrd="0" presId="urn:microsoft.com/office/officeart/2005/8/layout/orgChart1"/>
    <dgm:cxn modelId="{ACD0B770-6935-4E06-AAE4-7A84080E6914}" type="presOf" srcId="{0B37C2B7-ABF9-49B4-A944-5323CDE6B2B1}" destId="{7645423A-3EDB-4B87-9735-DED28474B250}" srcOrd="1" destOrd="0" presId="urn:microsoft.com/office/officeart/2005/8/layout/orgChart1"/>
    <dgm:cxn modelId="{A37FA872-7FDA-46B8-A5B7-758CABE14CBF}" type="presOf" srcId="{EFFDC2D9-F6DE-4BCB-A598-7DE7B286172A}" destId="{A8379ABD-12B4-430A-A287-F3910EE99561}" srcOrd="0" destOrd="0" presId="urn:microsoft.com/office/officeart/2005/8/layout/orgChart1"/>
    <dgm:cxn modelId="{3964EB7C-7C89-4BA1-8D51-0C48B30D3895}" type="presOf" srcId="{0170CDF3-AEF5-44E2-B142-97D0FC5C5492}" destId="{35C37A8E-118F-4F4C-B975-EEB81F77DE5F}" srcOrd="0" destOrd="0" presId="urn:microsoft.com/office/officeart/2005/8/layout/orgChart1"/>
    <dgm:cxn modelId="{8E3CD086-200D-437C-BADC-F423127046DA}" type="presOf" srcId="{0B37C2B7-ABF9-49B4-A944-5323CDE6B2B1}" destId="{0AD712A7-D1C2-4471-B4DE-E0CA08D00BA4}" srcOrd="0" destOrd="0" presId="urn:microsoft.com/office/officeart/2005/8/layout/orgChart1"/>
    <dgm:cxn modelId="{A385E78F-21EE-45AB-A151-5D8951002B92}" srcId="{A340E5F9-FAA4-48B1-9031-9EF224EA9D45}" destId="{EFFDC2D9-F6DE-4BCB-A598-7DE7B286172A}" srcOrd="0" destOrd="0" parTransId="{792C64CE-8E08-44CD-A471-A99E392FC8EE}" sibTransId="{40DA74C0-B753-4B65-BACE-A3F14BA5BFBF}"/>
    <dgm:cxn modelId="{5B1502AF-0ED6-4910-B49F-7C9BA9959CC2}" type="presOf" srcId="{77E93957-0B17-4137-AF79-0BD32E077C31}" destId="{A680BA9E-A384-4F24-A88E-A960521A868E}" srcOrd="0" destOrd="0" presId="urn:microsoft.com/office/officeart/2005/8/layout/orgChart1"/>
    <dgm:cxn modelId="{C29082C2-023F-45F2-A492-DEFFF346F86B}" srcId="{1AB508A2-A9C4-4018-A4B2-4F4DA2526D84}" destId="{4B31E631-3AC5-4369-97E9-0AE11BC3F687}" srcOrd="0" destOrd="0" parTransId="{0170CDF3-AEF5-44E2-B142-97D0FC5C5492}" sibTransId="{3B5B9063-98E0-4B71-9824-F0D86591BAB8}"/>
    <dgm:cxn modelId="{AFD5E4C5-0D0D-440E-A05E-B14DF48D037D}" type="presOf" srcId="{A340E5F9-FAA4-48B1-9031-9EF224EA9D45}" destId="{24CEA1C1-06B0-4F1A-9E8D-96C92F073FE4}" srcOrd="0" destOrd="0" presId="urn:microsoft.com/office/officeart/2005/8/layout/orgChart1"/>
    <dgm:cxn modelId="{BE1221EB-18FB-4E3A-AC15-42951F95F546}" srcId="{EFFDC2D9-F6DE-4BCB-A598-7DE7B286172A}" destId="{0B37C2B7-ABF9-49B4-A944-5323CDE6B2B1}" srcOrd="0" destOrd="0" parTransId="{1C65EE5C-6540-46AA-AFA9-B3DC186DE839}" sibTransId="{9F00F162-D82E-4ECF-998E-FD84AA8C4B11}"/>
    <dgm:cxn modelId="{9C26F2ED-4F56-46A6-B99B-17DFC2398238}" type="presOf" srcId="{A340E5F9-FAA4-48B1-9031-9EF224EA9D45}" destId="{2B7DAC5D-837F-48FE-83E5-C7FA14C884A3}" srcOrd="1" destOrd="0" presId="urn:microsoft.com/office/officeart/2005/8/layout/orgChart1"/>
    <dgm:cxn modelId="{872A11F6-B469-47E8-970C-0705EFBB2E02}" type="presOf" srcId="{1C65EE5C-6540-46AA-AFA9-B3DC186DE839}" destId="{274F4B8F-F106-405A-BD19-DB68C8473CDF}" srcOrd="0" destOrd="0" presId="urn:microsoft.com/office/officeart/2005/8/layout/orgChart1"/>
    <dgm:cxn modelId="{93AC39F9-324E-431D-8423-345B7D32143C}" type="presOf" srcId="{792C64CE-8E08-44CD-A471-A99E392FC8EE}" destId="{B3A0A709-37B3-4BFB-A21A-728126C07A0F}" srcOrd="0" destOrd="0" presId="urn:microsoft.com/office/officeart/2005/8/layout/orgChart1"/>
    <dgm:cxn modelId="{29661E3E-E871-4A5C-92D5-87BFA981C8D3}" type="presParOf" srcId="{E1F39F50-73AF-4652-B5B4-5AF1E185A7F1}" destId="{689115EA-8833-4C0C-BA3B-473D1BCD2C0C}" srcOrd="0" destOrd="0" presId="urn:microsoft.com/office/officeart/2005/8/layout/orgChart1"/>
    <dgm:cxn modelId="{EA7A7BCC-03D6-4891-8E6F-4B46459BCC02}" type="presParOf" srcId="{689115EA-8833-4C0C-BA3B-473D1BCD2C0C}" destId="{3C3A2C83-3F27-4A29-B2FB-35C27585FEBB}" srcOrd="0" destOrd="0" presId="urn:microsoft.com/office/officeart/2005/8/layout/orgChart1"/>
    <dgm:cxn modelId="{67F2C6A0-EC50-47F8-A7AA-1549BFB898DB}" type="presParOf" srcId="{3C3A2C83-3F27-4A29-B2FB-35C27585FEBB}" destId="{24CEA1C1-06B0-4F1A-9E8D-96C92F073FE4}" srcOrd="0" destOrd="0" presId="urn:microsoft.com/office/officeart/2005/8/layout/orgChart1"/>
    <dgm:cxn modelId="{F335885E-ED61-44D7-BC5E-987F56832367}" type="presParOf" srcId="{3C3A2C83-3F27-4A29-B2FB-35C27585FEBB}" destId="{2B7DAC5D-837F-48FE-83E5-C7FA14C884A3}" srcOrd="1" destOrd="0" presId="urn:microsoft.com/office/officeart/2005/8/layout/orgChart1"/>
    <dgm:cxn modelId="{1F16E154-1096-4353-81F5-53891BCFEEFA}" type="presParOf" srcId="{689115EA-8833-4C0C-BA3B-473D1BCD2C0C}" destId="{ECFF3475-AB21-43B5-AABA-334831B41494}" srcOrd="1" destOrd="0" presId="urn:microsoft.com/office/officeart/2005/8/layout/orgChart1"/>
    <dgm:cxn modelId="{D6FF9313-796D-4208-9725-8D97BF5BEC13}" type="presParOf" srcId="{ECFF3475-AB21-43B5-AABA-334831B41494}" destId="{B3A0A709-37B3-4BFB-A21A-728126C07A0F}" srcOrd="0" destOrd="0" presId="urn:microsoft.com/office/officeart/2005/8/layout/orgChart1"/>
    <dgm:cxn modelId="{30EB37E9-0287-46F4-BBA1-FBBB1D5A487D}" type="presParOf" srcId="{ECFF3475-AB21-43B5-AABA-334831B41494}" destId="{3D4C0B48-9E50-4016-B50F-D8A358BC9D1E}" srcOrd="1" destOrd="0" presId="urn:microsoft.com/office/officeart/2005/8/layout/orgChart1"/>
    <dgm:cxn modelId="{A3892F22-FB48-4A8E-9C0A-0033DEDE8996}" type="presParOf" srcId="{3D4C0B48-9E50-4016-B50F-D8A358BC9D1E}" destId="{DF26CD93-A7AE-46B2-BBEA-8B7B4775B852}" srcOrd="0" destOrd="0" presId="urn:microsoft.com/office/officeart/2005/8/layout/orgChart1"/>
    <dgm:cxn modelId="{4C4825B8-794D-4790-BD4E-7F830F695548}" type="presParOf" srcId="{DF26CD93-A7AE-46B2-BBEA-8B7B4775B852}" destId="{A8379ABD-12B4-430A-A287-F3910EE99561}" srcOrd="0" destOrd="0" presId="urn:microsoft.com/office/officeart/2005/8/layout/orgChart1"/>
    <dgm:cxn modelId="{E851E299-626B-43D9-A8F6-2390CF1B975D}" type="presParOf" srcId="{DF26CD93-A7AE-46B2-BBEA-8B7B4775B852}" destId="{E2BC0352-DEFD-4342-A97E-B3B5BC45CAC6}" srcOrd="1" destOrd="0" presId="urn:microsoft.com/office/officeart/2005/8/layout/orgChart1"/>
    <dgm:cxn modelId="{1BD3EE47-4B00-4650-831B-AE1983C77C66}" type="presParOf" srcId="{3D4C0B48-9E50-4016-B50F-D8A358BC9D1E}" destId="{231BE72B-BAE7-4144-8310-22AFC5AA750D}" srcOrd="1" destOrd="0" presId="urn:microsoft.com/office/officeart/2005/8/layout/orgChart1"/>
    <dgm:cxn modelId="{3FC6AF91-0C23-43F7-84FF-4277AE83A99A}" type="presParOf" srcId="{231BE72B-BAE7-4144-8310-22AFC5AA750D}" destId="{274F4B8F-F106-405A-BD19-DB68C8473CDF}" srcOrd="0" destOrd="0" presId="urn:microsoft.com/office/officeart/2005/8/layout/orgChart1"/>
    <dgm:cxn modelId="{A8778EE4-1DB4-4CAA-B714-AC5BE20D81C2}" type="presParOf" srcId="{231BE72B-BAE7-4144-8310-22AFC5AA750D}" destId="{C1979914-9436-4880-9D76-FDC23D69F2D6}" srcOrd="1" destOrd="0" presId="urn:microsoft.com/office/officeart/2005/8/layout/orgChart1"/>
    <dgm:cxn modelId="{FCF3CDD1-36A4-4FB6-A7E0-F3B10FCD4968}" type="presParOf" srcId="{C1979914-9436-4880-9D76-FDC23D69F2D6}" destId="{DD459DEC-C63A-450F-926A-B3FACB4A594E}" srcOrd="0" destOrd="0" presId="urn:microsoft.com/office/officeart/2005/8/layout/orgChart1"/>
    <dgm:cxn modelId="{04D6960F-5330-4010-A716-66199E59600A}" type="presParOf" srcId="{DD459DEC-C63A-450F-926A-B3FACB4A594E}" destId="{0AD712A7-D1C2-4471-B4DE-E0CA08D00BA4}" srcOrd="0" destOrd="0" presId="urn:microsoft.com/office/officeart/2005/8/layout/orgChart1"/>
    <dgm:cxn modelId="{BCF7FF0B-F65B-45D5-A414-3FC5C127BF59}" type="presParOf" srcId="{DD459DEC-C63A-450F-926A-B3FACB4A594E}" destId="{7645423A-3EDB-4B87-9735-DED28474B250}" srcOrd="1" destOrd="0" presId="urn:microsoft.com/office/officeart/2005/8/layout/orgChart1"/>
    <dgm:cxn modelId="{092D2CD2-9751-4EC6-987E-89A40AA9D93C}" type="presParOf" srcId="{C1979914-9436-4880-9D76-FDC23D69F2D6}" destId="{DC717CA3-CC71-4BB9-92D2-A5D89FF2346F}" srcOrd="1" destOrd="0" presId="urn:microsoft.com/office/officeart/2005/8/layout/orgChart1"/>
    <dgm:cxn modelId="{FA277FE6-281B-4CD5-9350-386D83168211}" type="presParOf" srcId="{C1979914-9436-4880-9D76-FDC23D69F2D6}" destId="{E1E4125C-0CFD-4772-86F4-FCA2336BDECA}" srcOrd="2" destOrd="0" presId="urn:microsoft.com/office/officeart/2005/8/layout/orgChart1"/>
    <dgm:cxn modelId="{7E708745-B85E-41BB-B381-A799B1533275}" type="presParOf" srcId="{3D4C0B48-9E50-4016-B50F-D8A358BC9D1E}" destId="{C843C8DD-4946-4C60-943D-1DC265A00392}" srcOrd="2" destOrd="0" presId="urn:microsoft.com/office/officeart/2005/8/layout/orgChart1"/>
    <dgm:cxn modelId="{4A2BAB63-CEB3-40FA-8E73-471FB906958C}" type="presParOf" srcId="{ECFF3475-AB21-43B5-AABA-334831B41494}" destId="{A680BA9E-A384-4F24-A88E-A960521A868E}" srcOrd="2" destOrd="0" presId="urn:microsoft.com/office/officeart/2005/8/layout/orgChart1"/>
    <dgm:cxn modelId="{E5E7E23F-6510-4F59-9ADF-E5E282589F2F}" type="presParOf" srcId="{ECFF3475-AB21-43B5-AABA-334831B41494}" destId="{36456C9F-5532-4C73-A802-3B9A8FFCE9FB}" srcOrd="3" destOrd="0" presId="urn:microsoft.com/office/officeart/2005/8/layout/orgChart1"/>
    <dgm:cxn modelId="{23A4DEEB-182C-41B7-BF00-5FD26B353446}" type="presParOf" srcId="{36456C9F-5532-4C73-A802-3B9A8FFCE9FB}" destId="{EBFA79B3-1008-4116-9BEC-99E1DD1A3618}" srcOrd="0" destOrd="0" presId="urn:microsoft.com/office/officeart/2005/8/layout/orgChart1"/>
    <dgm:cxn modelId="{F744744A-7138-48B4-9859-9CDC22AFCB6A}" type="presParOf" srcId="{EBFA79B3-1008-4116-9BEC-99E1DD1A3618}" destId="{EBAE835A-2DED-4535-A26D-099C8B3776DF}" srcOrd="0" destOrd="0" presId="urn:microsoft.com/office/officeart/2005/8/layout/orgChart1"/>
    <dgm:cxn modelId="{3B4A15C2-7173-4F6B-9325-AB5B4259D681}" type="presParOf" srcId="{EBFA79B3-1008-4116-9BEC-99E1DD1A3618}" destId="{490FD19E-2ECB-480B-B9F8-A7F64F2A1FA1}" srcOrd="1" destOrd="0" presId="urn:microsoft.com/office/officeart/2005/8/layout/orgChart1"/>
    <dgm:cxn modelId="{3E32F70D-58CE-422E-9668-75253B3F8983}" type="presParOf" srcId="{36456C9F-5532-4C73-A802-3B9A8FFCE9FB}" destId="{F60905DC-9443-4A5B-B34E-C3F82D3364DA}" srcOrd="1" destOrd="0" presId="urn:microsoft.com/office/officeart/2005/8/layout/orgChart1"/>
    <dgm:cxn modelId="{F4006FAF-E3B8-4A6A-9786-BC05857BF4BE}" type="presParOf" srcId="{F60905DC-9443-4A5B-B34E-C3F82D3364DA}" destId="{35C37A8E-118F-4F4C-B975-EEB81F77DE5F}" srcOrd="0" destOrd="0" presId="urn:microsoft.com/office/officeart/2005/8/layout/orgChart1"/>
    <dgm:cxn modelId="{D4340D1E-8FFD-4CF8-95F9-E33D014A0196}" type="presParOf" srcId="{F60905DC-9443-4A5B-B34E-C3F82D3364DA}" destId="{EA03C005-DC1A-403E-BC6F-A50EE86A89B7}" srcOrd="1" destOrd="0" presId="urn:microsoft.com/office/officeart/2005/8/layout/orgChart1"/>
    <dgm:cxn modelId="{F8A01DDB-5717-4C1F-BBD1-0A4F8640E277}" type="presParOf" srcId="{EA03C005-DC1A-403E-BC6F-A50EE86A89B7}" destId="{B83A06A9-3283-4179-A09D-333E010F873C}" srcOrd="0" destOrd="0" presId="urn:microsoft.com/office/officeart/2005/8/layout/orgChart1"/>
    <dgm:cxn modelId="{4F894E26-5134-4D5F-9C65-570B0E4B26F4}" type="presParOf" srcId="{B83A06A9-3283-4179-A09D-333E010F873C}" destId="{1174BF84-36DF-40F2-8C75-977D56B27062}" srcOrd="0" destOrd="0" presId="urn:microsoft.com/office/officeart/2005/8/layout/orgChart1"/>
    <dgm:cxn modelId="{AFB71A99-C41D-4276-AD8E-D95436F35BD4}" type="presParOf" srcId="{B83A06A9-3283-4179-A09D-333E010F873C}" destId="{AE318F95-B85F-4EC6-852A-202188835A31}" srcOrd="1" destOrd="0" presId="urn:microsoft.com/office/officeart/2005/8/layout/orgChart1"/>
    <dgm:cxn modelId="{8C413662-0E87-4DD5-BC54-8057EDE3B63C}" type="presParOf" srcId="{EA03C005-DC1A-403E-BC6F-A50EE86A89B7}" destId="{4D440D5B-DC70-446E-8560-774FDA627F1C}" srcOrd="1" destOrd="0" presId="urn:microsoft.com/office/officeart/2005/8/layout/orgChart1"/>
    <dgm:cxn modelId="{989054A8-21A2-4AB8-AD9D-A02C8314AA0B}" type="presParOf" srcId="{EA03C005-DC1A-403E-BC6F-A50EE86A89B7}" destId="{E8A64CA7-55E4-43AA-AAD3-2995BE97C376}" srcOrd="2" destOrd="0" presId="urn:microsoft.com/office/officeart/2005/8/layout/orgChart1"/>
    <dgm:cxn modelId="{7A5A7D30-2F29-4CEF-9077-7294B1B890DA}" type="presParOf" srcId="{36456C9F-5532-4C73-A802-3B9A8FFCE9FB}" destId="{B2A5C7B1-8C26-4893-80DD-0B3D83E7F222}" srcOrd="2" destOrd="0" presId="urn:microsoft.com/office/officeart/2005/8/layout/orgChart1"/>
    <dgm:cxn modelId="{580B24DC-CA8F-4D76-ADBA-0ADA05C68CC3}" type="presParOf" srcId="{689115EA-8833-4C0C-BA3B-473D1BCD2C0C}" destId="{C6CBE560-F6FE-430F-9DB7-4505EE17D0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82BC2-A0F6-44D1-A0D7-DBDBFED9F26E}">
      <dsp:nvSpPr>
        <dsp:cNvPr id="0" name=""/>
        <dsp:cNvSpPr/>
      </dsp:nvSpPr>
      <dsp:spPr>
        <a:xfrm>
          <a:off x="1122205" y="0"/>
          <a:ext cx="7147585" cy="225307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400" kern="1200" dirty="0"/>
            <a:t>Expert.ai</a:t>
          </a:r>
        </a:p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ym typeface="Wingdings" panose="05000000000000000000" pitchFamily="2" charset="2"/>
            </a:rPr>
            <a:t>Software house specializzata nell’analisi </a:t>
          </a:r>
          <a:r>
            <a:rPr lang="it-IT" sz="2400" b="1" kern="1200" dirty="0">
              <a:sym typeface="Wingdings" panose="05000000000000000000" pitchFamily="2" charset="2"/>
            </a:rPr>
            <a:t>dei dati non strutturati</a:t>
          </a:r>
          <a:r>
            <a:rPr lang="it-IT" sz="2400" kern="1200" dirty="0">
              <a:sym typeface="Wingdings" panose="05000000000000000000" pitchFamily="2" charset="2"/>
            </a:rPr>
            <a:t>, allo scopo di estrarre informazioni utili </a:t>
          </a:r>
          <a:endParaRPr lang="it-IT" sz="2400" kern="1200" dirty="0"/>
        </a:p>
      </dsp:txBody>
      <dsp:txXfrm>
        <a:off x="1232191" y="109986"/>
        <a:ext cx="6927613" cy="2033102"/>
      </dsp:txXfrm>
    </dsp:sp>
    <dsp:sp modelId="{6389B4F0-E3D7-4ECE-9C4C-7BD8BBCC4B45}">
      <dsp:nvSpPr>
        <dsp:cNvPr id="0" name=""/>
        <dsp:cNvSpPr/>
      </dsp:nvSpPr>
      <dsp:spPr>
        <a:xfrm>
          <a:off x="172974" y="2255985"/>
          <a:ext cx="9046047" cy="266666"/>
        </a:xfrm>
        <a:prstGeom prst="round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200" kern="1200" dirty="0"/>
        </a:p>
      </dsp:txBody>
      <dsp:txXfrm>
        <a:off x="185992" y="2269003"/>
        <a:ext cx="9020011" cy="240630"/>
      </dsp:txXfrm>
    </dsp:sp>
    <dsp:sp modelId="{B9DE4DAC-B7AC-4F7D-BE63-508A126A3D1B}">
      <dsp:nvSpPr>
        <dsp:cNvPr id="0" name=""/>
        <dsp:cNvSpPr/>
      </dsp:nvSpPr>
      <dsp:spPr>
        <a:xfrm>
          <a:off x="0" y="2525562"/>
          <a:ext cx="9391996" cy="2257348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600" kern="1200" dirty="0"/>
            <a:t>OBIETTIVO</a:t>
          </a:r>
        </a:p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Realizzazione di un </a:t>
          </a:r>
          <a:r>
            <a:rPr lang="it-IT" sz="2400" b="1" kern="1200" dirty="0"/>
            <a:t>SDK Python </a:t>
          </a:r>
          <a:r>
            <a:rPr lang="it-IT" sz="2400" kern="1200" dirty="0"/>
            <a:t>da inserire nella piattaforma aziendale, il quale dovrà fornire </a:t>
          </a:r>
          <a:r>
            <a:rPr lang="it-IT" sz="2400" b="1" kern="1200" dirty="0"/>
            <a:t>strumenti specifici </a:t>
          </a:r>
          <a:r>
            <a:rPr lang="it-IT" sz="2400" kern="1200" dirty="0"/>
            <a:t>per lo sviluppo di software     ai </a:t>
          </a:r>
          <a:r>
            <a:rPr lang="it-IT" sz="2400" b="1" kern="1200" dirty="0"/>
            <a:t>dipendenti</a:t>
          </a:r>
          <a:r>
            <a:rPr lang="it-IT" sz="2400" kern="1200" dirty="0"/>
            <a:t> dell’azienda</a:t>
          </a:r>
        </a:p>
      </dsp:txBody>
      <dsp:txXfrm>
        <a:off x="110195" y="2635757"/>
        <a:ext cx="9171606" cy="20369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45CC1-4B19-4A69-87E3-89FE4F3028F8}">
      <dsp:nvSpPr>
        <dsp:cNvPr id="0" name=""/>
        <dsp:cNvSpPr/>
      </dsp:nvSpPr>
      <dsp:spPr>
        <a:xfrm>
          <a:off x="0" y="191873"/>
          <a:ext cx="4447341" cy="9632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i="0" kern="1200" baseline="0" dirty="0"/>
            <a:t>Struttura</a:t>
          </a:r>
          <a:r>
            <a:rPr lang="it-IT" sz="2300" i="0" kern="1200" baseline="0" dirty="0"/>
            <a:t> dati univoca che descrive il contenuto applicazione</a:t>
          </a:r>
          <a:endParaRPr lang="it-IT" sz="2300" kern="1200" dirty="0"/>
        </a:p>
      </dsp:txBody>
      <dsp:txXfrm>
        <a:off x="47023" y="238896"/>
        <a:ext cx="4353295" cy="869233"/>
      </dsp:txXfrm>
    </dsp:sp>
    <dsp:sp modelId="{F832BAA3-1DAF-4698-940B-467D60E440F7}">
      <dsp:nvSpPr>
        <dsp:cNvPr id="0" name=""/>
        <dsp:cNvSpPr/>
      </dsp:nvSpPr>
      <dsp:spPr>
        <a:xfrm>
          <a:off x="0" y="1342353"/>
          <a:ext cx="4447341" cy="102616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Recupero informazioni dalle </a:t>
          </a:r>
          <a:r>
            <a:rPr lang="it-IT" sz="2300" b="1" kern="1200" dirty="0"/>
            <a:t>configurazioni </a:t>
          </a:r>
          <a:r>
            <a:rPr lang="it-IT" sz="2300" b="0" kern="1200" dirty="0"/>
            <a:t>del programma</a:t>
          </a:r>
        </a:p>
      </dsp:txBody>
      <dsp:txXfrm>
        <a:off x="50093" y="1392446"/>
        <a:ext cx="4347155" cy="925977"/>
      </dsp:txXfrm>
    </dsp:sp>
    <dsp:sp modelId="{B63AEF2E-AE5D-4C15-AC99-58F91C02BDE6}">
      <dsp:nvSpPr>
        <dsp:cNvPr id="0" name=""/>
        <dsp:cNvSpPr/>
      </dsp:nvSpPr>
      <dsp:spPr>
        <a:xfrm>
          <a:off x="0" y="2555717"/>
          <a:ext cx="4447341" cy="1020749"/>
        </a:xfrm>
        <a:prstGeom prst="roundRect">
          <a:avLst/>
        </a:prstGeom>
        <a:solidFill>
          <a:srgbClr val="7030A0">
            <a:alpha val="4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i="0" kern="1200" baseline="0" dirty="0"/>
            <a:t>Possibilità da parte utente di inserire </a:t>
          </a:r>
          <a:r>
            <a:rPr lang="it-IT" sz="2300" b="1" i="0" kern="1200" baseline="0" dirty="0"/>
            <a:t>elementi</a:t>
          </a:r>
          <a:r>
            <a:rPr lang="it-IT" sz="2300" i="0" kern="1200" baseline="0" dirty="0"/>
            <a:t> </a:t>
          </a:r>
          <a:r>
            <a:rPr lang="it-IT" sz="2300" b="1" i="0" kern="1200" baseline="0" dirty="0"/>
            <a:t>opzionali</a:t>
          </a:r>
          <a:endParaRPr lang="it-IT" sz="2300" b="1" kern="1200" dirty="0"/>
        </a:p>
      </dsp:txBody>
      <dsp:txXfrm>
        <a:off x="49829" y="2605546"/>
        <a:ext cx="4347683" cy="92109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45CC1-4B19-4A69-87E3-89FE4F3028F8}">
      <dsp:nvSpPr>
        <dsp:cNvPr id="0" name=""/>
        <dsp:cNvSpPr/>
      </dsp:nvSpPr>
      <dsp:spPr>
        <a:xfrm>
          <a:off x="0" y="408998"/>
          <a:ext cx="4470134" cy="1007738"/>
        </a:xfrm>
        <a:prstGeom prst="roundRect">
          <a:avLst/>
        </a:prstGeom>
        <a:solidFill>
          <a:srgbClr val="FF0D0D">
            <a:alpha val="4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0" i="0" kern="1200" baseline="0" dirty="0"/>
            <a:t>L’SDK deve </a:t>
          </a:r>
          <a:r>
            <a:rPr lang="it-IT" sz="2300" b="1" i="0" kern="1200" baseline="0" dirty="0"/>
            <a:t>monitorare lo stato </a:t>
          </a:r>
          <a:r>
            <a:rPr lang="it-IT" sz="2300" b="0" i="0" kern="1200" baseline="0" dirty="0"/>
            <a:t>del sistema</a:t>
          </a:r>
          <a:endParaRPr lang="it-IT" sz="2300" b="0" kern="1200" dirty="0"/>
        </a:p>
      </dsp:txBody>
      <dsp:txXfrm>
        <a:off x="49194" y="458192"/>
        <a:ext cx="4371746" cy="909350"/>
      </dsp:txXfrm>
    </dsp:sp>
    <dsp:sp modelId="{F832BAA3-1DAF-4698-940B-467D60E440F7}">
      <dsp:nvSpPr>
        <dsp:cNvPr id="0" name=""/>
        <dsp:cNvSpPr/>
      </dsp:nvSpPr>
      <dsp:spPr>
        <a:xfrm>
          <a:off x="0" y="1601057"/>
          <a:ext cx="4470134" cy="107352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L’SDK deve </a:t>
          </a:r>
          <a:r>
            <a:rPr lang="it-IT" sz="2300" b="1" kern="1200" dirty="0"/>
            <a:t>fornire</a:t>
          </a:r>
          <a:r>
            <a:rPr lang="it-IT" sz="2300" kern="1200" dirty="0"/>
            <a:t>, su richiesta dell’utente, le </a:t>
          </a:r>
          <a:r>
            <a:rPr lang="it-IT" sz="2300" b="1" kern="1200" dirty="0"/>
            <a:t>informazioni</a:t>
          </a:r>
          <a:r>
            <a:rPr lang="it-IT" sz="2300" kern="1200" dirty="0"/>
            <a:t> sullo stato del sistema</a:t>
          </a:r>
          <a:endParaRPr lang="it-IT" sz="2300" b="0" kern="1200" dirty="0"/>
        </a:p>
      </dsp:txBody>
      <dsp:txXfrm>
        <a:off x="52405" y="1653462"/>
        <a:ext cx="4365324" cy="968715"/>
      </dsp:txXfrm>
    </dsp:sp>
    <dsp:sp modelId="{B63AEF2E-AE5D-4C15-AC99-58F91C02BDE6}">
      <dsp:nvSpPr>
        <dsp:cNvPr id="0" name=""/>
        <dsp:cNvSpPr/>
      </dsp:nvSpPr>
      <dsp:spPr>
        <a:xfrm>
          <a:off x="0" y="2858902"/>
          <a:ext cx="4470134" cy="1067860"/>
        </a:xfrm>
        <a:prstGeom prst="roundRect">
          <a:avLst/>
        </a:prstGeom>
        <a:solidFill>
          <a:srgbClr val="FFC000">
            <a:alpha val="36078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i="0" kern="1200" baseline="0" dirty="0"/>
            <a:t>L’utente deve poter </a:t>
          </a:r>
          <a:r>
            <a:rPr lang="it-IT" sz="2300" b="1" i="0" kern="1200" baseline="0" dirty="0"/>
            <a:t>inserire</a:t>
          </a:r>
          <a:r>
            <a:rPr lang="it-IT" sz="2300" i="0" kern="1200" baseline="0" dirty="0"/>
            <a:t> delle </a:t>
          </a:r>
          <a:r>
            <a:rPr lang="it-IT" sz="2300" b="1" i="0" kern="1200" baseline="0" dirty="0"/>
            <a:t>funzioni</a:t>
          </a:r>
          <a:r>
            <a:rPr lang="it-IT" sz="2300" i="0" kern="1200" baseline="0" dirty="0"/>
            <a:t> di controllo </a:t>
          </a:r>
          <a:r>
            <a:rPr lang="it-IT" sz="2300" b="1" i="0" kern="1200" baseline="0" dirty="0"/>
            <a:t>personalizzate</a:t>
          </a:r>
          <a:endParaRPr lang="it-IT" sz="2300" b="1" kern="1200" dirty="0"/>
        </a:p>
      </dsp:txBody>
      <dsp:txXfrm>
        <a:off x="52129" y="2911031"/>
        <a:ext cx="4365876" cy="9636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45CC1-4B19-4A69-87E3-89FE4F3028F8}">
      <dsp:nvSpPr>
        <dsp:cNvPr id="0" name=""/>
        <dsp:cNvSpPr/>
      </dsp:nvSpPr>
      <dsp:spPr>
        <a:xfrm>
          <a:off x="0" y="355330"/>
          <a:ext cx="4437154" cy="1007738"/>
        </a:xfrm>
        <a:prstGeom prst="roundRect">
          <a:avLst/>
        </a:prstGeom>
        <a:solidFill>
          <a:srgbClr val="BDD7EE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L’utente </a:t>
          </a:r>
          <a:r>
            <a:rPr lang="it-IT" sz="2300" b="1" kern="1200" dirty="0"/>
            <a:t>definisce</a:t>
          </a:r>
          <a:r>
            <a:rPr lang="it-IT" sz="2300" kern="1200" dirty="0"/>
            <a:t> le funzioni di </a:t>
          </a:r>
          <a:r>
            <a:rPr lang="it-IT" sz="2300" b="1" kern="1200" dirty="0"/>
            <a:t>startup</a:t>
          </a:r>
          <a:r>
            <a:rPr lang="it-IT" sz="2300" kern="1200" dirty="0"/>
            <a:t> e </a:t>
          </a:r>
          <a:r>
            <a:rPr lang="it-IT" sz="2300" b="1" kern="1200" dirty="0"/>
            <a:t>shutdown</a:t>
          </a:r>
        </a:p>
      </dsp:txBody>
      <dsp:txXfrm>
        <a:off x="49194" y="404524"/>
        <a:ext cx="4338766" cy="909350"/>
      </dsp:txXfrm>
    </dsp:sp>
    <dsp:sp modelId="{F832BAA3-1DAF-4698-940B-467D60E440F7}">
      <dsp:nvSpPr>
        <dsp:cNvPr id="0" name=""/>
        <dsp:cNvSpPr/>
      </dsp:nvSpPr>
      <dsp:spPr>
        <a:xfrm>
          <a:off x="0" y="1547388"/>
          <a:ext cx="4437154" cy="1073525"/>
        </a:xfrm>
        <a:prstGeom prst="roundRect">
          <a:avLst/>
        </a:prstGeom>
        <a:solidFill>
          <a:srgbClr val="00B050">
            <a:alpha val="45098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All’</a:t>
          </a:r>
          <a:r>
            <a:rPr lang="it-IT" sz="2300" b="1" kern="1200" dirty="0"/>
            <a:t>avvio</a:t>
          </a:r>
          <a:r>
            <a:rPr lang="it-IT" sz="2300" kern="1200" dirty="0"/>
            <a:t> del programma l’SDK richiama le funzioni di </a:t>
          </a:r>
          <a:r>
            <a:rPr lang="it-IT" sz="2300" b="1" kern="1200" dirty="0"/>
            <a:t>startup</a:t>
          </a:r>
          <a:r>
            <a:rPr lang="it-IT" sz="2300" kern="1200" dirty="0"/>
            <a:t>, se presenti</a:t>
          </a:r>
          <a:endParaRPr lang="it-IT" sz="2300" b="0" kern="1200" dirty="0"/>
        </a:p>
      </dsp:txBody>
      <dsp:txXfrm>
        <a:off x="52405" y="1599793"/>
        <a:ext cx="4332344" cy="968715"/>
      </dsp:txXfrm>
    </dsp:sp>
    <dsp:sp modelId="{B63AEF2E-AE5D-4C15-AC99-58F91C02BDE6}">
      <dsp:nvSpPr>
        <dsp:cNvPr id="0" name=""/>
        <dsp:cNvSpPr/>
      </dsp:nvSpPr>
      <dsp:spPr>
        <a:xfrm>
          <a:off x="0" y="2805234"/>
          <a:ext cx="4437154" cy="106786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Al </a:t>
          </a:r>
          <a:r>
            <a:rPr lang="it-IT" sz="2300" b="1" kern="1200" dirty="0"/>
            <a:t>termine</a:t>
          </a:r>
          <a:r>
            <a:rPr lang="it-IT" sz="2300" kern="1200" dirty="0"/>
            <a:t> del programma l’SDK richiama le funzioni di </a:t>
          </a:r>
          <a:r>
            <a:rPr lang="it-IT" sz="2300" b="1" kern="1200" dirty="0"/>
            <a:t>shutdown</a:t>
          </a:r>
          <a:r>
            <a:rPr lang="it-IT" sz="2300" kern="1200" dirty="0"/>
            <a:t>, se presenti</a:t>
          </a:r>
          <a:endParaRPr lang="it-IT" sz="2300" b="1" kern="1200" dirty="0"/>
        </a:p>
      </dsp:txBody>
      <dsp:txXfrm>
        <a:off x="52129" y="2857363"/>
        <a:ext cx="4332896" cy="9636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D3AAB-82F6-4691-82AD-564885C504EA}">
      <dsp:nvSpPr>
        <dsp:cNvPr id="0" name=""/>
        <dsp:cNvSpPr/>
      </dsp:nvSpPr>
      <dsp:spPr>
        <a:xfrm>
          <a:off x="198338" y="1833"/>
          <a:ext cx="2180176" cy="10900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Creazione di un </a:t>
          </a:r>
          <a:r>
            <a:rPr lang="it-IT" sz="2800" b="1" kern="1200" dirty="0"/>
            <a:t>dizionario</a:t>
          </a:r>
        </a:p>
      </dsp:txBody>
      <dsp:txXfrm>
        <a:off x="230266" y="33761"/>
        <a:ext cx="2116320" cy="1026232"/>
      </dsp:txXfrm>
    </dsp:sp>
    <dsp:sp modelId="{A08C6401-DB33-4B3E-A77E-BBBC34E6B84D}">
      <dsp:nvSpPr>
        <dsp:cNvPr id="0" name=""/>
        <dsp:cNvSpPr/>
      </dsp:nvSpPr>
      <dsp:spPr>
        <a:xfrm>
          <a:off x="2378514" y="505082"/>
          <a:ext cx="872070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872070" y="4179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792747" y="525075"/>
        <a:ext cx="43603" cy="43603"/>
      </dsp:txXfrm>
    </dsp:sp>
    <dsp:sp modelId="{50E840F7-FED5-4555-9F7A-0F8C53604C3A}">
      <dsp:nvSpPr>
        <dsp:cNvPr id="0" name=""/>
        <dsp:cNvSpPr/>
      </dsp:nvSpPr>
      <dsp:spPr>
        <a:xfrm>
          <a:off x="3250584" y="157628"/>
          <a:ext cx="5175041" cy="778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Contenente una </a:t>
          </a:r>
          <a:r>
            <a:rPr lang="it-IT" sz="2100" b="1" kern="1200" dirty="0"/>
            <a:t>struttura</a:t>
          </a:r>
          <a:r>
            <a:rPr lang="it-IT" sz="2100" kern="1200" dirty="0"/>
            <a:t> equivalente a quella prevista per i </a:t>
          </a:r>
          <a:r>
            <a:rPr lang="it-IT" sz="2100" b="1" kern="1200" dirty="0"/>
            <a:t>log</a:t>
          </a:r>
          <a:r>
            <a:rPr lang="it-IT" sz="2100" kern="1200" dirty="0"/>
            <a:t> che si vogliono generare</a:t>
          </a:r>
        </a:p>
      </dsp:txBody>
      <dsp:txXfrm>
        <a:off x="3273385" y="180429"/>
        <a:ext cx="5129439" cy="732895"/>
      </dsp:txXfrm>
    </dsp:sp>
    <dsp:sp modelId="{08108EED-0EED-4651-8216-0D764CFA1792}">
      <dsp:nvSpPr>
        <dsp:cNvPr id="0" name=""/>
        <dsp:cNvSpPr/>
      </dsp:nvSpPr>
      <dsp:spPr>
        <a:xfrm>
          <a:off x="198338" y="1255434"/>
          <a:ext cx="2180176" cy="10900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Creazione di una </a:t>
          </a:r>
          <a:r>
            <a:rPr lang="it-IT" sz="2800" b="1" kern="1200" dirty="0"/>
            <a:t>funzione</a:t>
          </a:r>
        </a:p>
      </dsp:txBody>
      <dsp:txXfrm>
        <a:off x="230266" y="1287362"/>
        <a:ext cx="2116320" cy="1026232"/>
      </dsp:txXfrm>
    </dsp:sp>
    <dsp:sp modelId="{966BDF7B-842C-4912-B753-0CF50C0EBDC6}">
      <dsp:nvSpPr>
        <dsp:cNvPr id="0" name=""/>
        <dsp:cNvSpPr/>
      </dsp:nvSpPr>
      <dsp:spPr>
        <a:xfrm>
          <a:off x="2378514" y="1758683"/>
          <a:ext cx="872070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872070" y="4179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792747" y="1778676"/>
        <a:ext cx="43603" cy="43603"/>
      </dsp:txXfrm>
    </dsp:sp>
    <dsp:sp modelId="{E5146F29-57F7-4F8A-91F8-33DABF6EC784}">
      <dsp:nvSpPr>
        <dsp:cNvPr id="0" name=""/>
        <dsp:cNvSpPr/>
      </dsp:nvSpPr>
      <dsp:spPr>
        <a:xfrm>
          <a:off x="3250584" y="1358622"/>
          <a:ext cx="5076954" cy="883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Richiamata automaticamente quando si ha la necessità di </a:t>
          </a:r>
          <a:r>
            <a:rPr lang="it-IT" sz="2100" b="1" kern="1200" dirty="0"/>
            <a:t>generare</a:t>
          </a:r>
          <a:r>
            <a:rPr lang="it-IT" sz="2100" kern="1200" dirty="0"/>
            <a:t> un </a:t>
          </a:r>
          <a:r>
            <a:rPr lang="it-IT" sz="2100" b="1" kern="1200" dirty="0"/>
            <a:t>log</a:t>
          </a:r>
        </a:p>
      </dsp:txBody>
      <dsp:txXfrm>
        <a:off x="3276467" y="1384505"/>
        <a:ext cx="5025188" cy="83194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F3123-636C-4B9D-86A5-DED4FB842A1C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rnd" cmpd="sng" algn="ctr">
          <a:solidFill>
            <a:srgbClr val="35353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BAB0D-8614-4B1B-AABE-4B9CBEA0B932}">
      <dsp:nvSpPr>
        <dsp:cNvPr id="0" name=""/>
        <dsp:cNvSpPr/>
      </dsp:nvSpPr>
      <dsp:spPr>
        <a:xfrm>
          <a:off x="509717" y="338558"/>
          <a:ext cx="7541700" cy="67755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Il Caso di Studio</a:t>
          </a:r>
        </a:p>
      </dsp:txBody>
      <dsp:txXfrm>
        <a:off x="509717" y="338558"/>
        <a:ext cx="7541700" cy="677550"/>
      </dsp:txXfrm>
    </dsp:sp>
    <dsp:sp modelId="{94CC08B1-FDDA-4C4D-8C52-5511519BF1B0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C2A85-AC2D-425D-955C-A0207D4B4041}">
      <dsp:nvSpPr>
        <dsp:cNvPr id="0" name=""/>
        <dsp:cNvSpPr/>
      </dsp:nvSpPr>
      <dsp:spPr>
        <a:xfrm>
          <a:off x="995230" y="1354558"/>
          <a:ext cx="7056187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Tecnologie Utilizzate</a:t>
          </a:r>
        </a:p>
      </dsp:txBody>
      <dsp:txXfrm>
        <a:off x="995230" y="1354558"/>
        <a:ext cx="7056187" cy="677550"/>
      </dsp:txXfrm>
    </dsp:sp>
    <dsp:sp modelId="{D9FD0B76-3865-4C01-BD1C-CE1E822D1C06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48BBE-168E-4289-B48C-DD4C6598B7B8}">
      <dsp:nvSpPr>
        <dsp:cNvPr id="0" name=""/>
        <dsp:cNvSpPr/>
      </dsp:nvSpPr>
      <dsp:spPr>
        <a:xfrm>
          <a:off x="1144243" y="2370558"/>
          <a:ext cx="6907174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Progettazione</a:t>
          </a:r>
        </a:p>
      </dsp:txBody>
      <dsp:txXfrm>
        <a:off x="1144243" y="2370558"/>
        <a:ext cx="6907174" cy="677550"/>
      </dsp:txXfrm>
    </dsp:sp>
    <dsp:sp modelId="{A743926D-6C99-4E9F-8DE2-DCA46975EB97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49F0B-3AB1-42C3-B266-DEA8C03C3BD4}">
      <dsp:nvSpPr>
        <dsp:cNvPr id="0" name=""/>
        <dsp:cNvSpPr/>
      </dsp:nvSpPr>
      <dsp:spPr>
        <a:xfrm>
          <a:off x="995230" y="3386558"/>
          <a:ext cx="7056187" cy="677550"/>
        </a:xfrm>
        <a:prstGeom prst="rect">
          <a:avLst/>
        </a:prstGeom>
        <a:solidFill>
          <a:srgbClr val="4FBCD6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Implementazione</a:t>
          </a:r>
        </a:p>
      </dsp:txBody>
      <dsp:txXfrm>
        <a:off x="995230" y="3386558"/>
        <a:ext cx="7056187" cy="677550"/>
      </dsp:txXfrm>
    </dsp:sp>
    <dsp:sp modelId="{F7567ABB-2D69-47F1-96D2-D4B5CA2F009C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91F1D-5885-4ACF-886D-3DC7591E3312}">
      <dsp:nvSpPr>
        <dsp:cNvPr id="0" name=""/>
        <dsp:cNvSpPr/>
      </dsp:nvSpPr>
      <dsp:spPr>
        <a:xfrm>
          <a:off x="509717" y="4402558"/>
          <a:ext cx="7541700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Conclusione </a:t>
          </a:r>
        </a:p>
      </dsp:txBody>
      <dsp:txXfrm>
        <a:off x="509717" y="4402558"/>
        <a:ext cx="7541700" cy="677550"/>
      </dsp:txXfrm>
    </dsp:sp>
    <dsp:sp modelId="{A33DD2F5-E143-443F-90B4-197B421F8001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BEC01-B9B2-49CA-993E-DAA7548EBCE4}">
      <dsp:nvSpPr>
        <dsp:cNvPr id="0" name=""/>
        <dsp:cNvSpPr/>
      </dsp:nvSpPr>
      <dsp:spPr>
        <a:xfrm>
          <a:off x="4202" y="325376"/>
          <a:ext cx="2154321" cy="746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kern="1200" baseline="0" dirty="0"/>
            <a:t>Crea l’oggetto </a:t>
          </a:r>
          <a:r>
            <a:rPr lang="it-IT" sz="1600" b="1" i="0" kern="1200" baseline="0" dirty="0"/>
            <a:t>config</a:t>
          </a:r>
          <a:endParaRPr lang="it-IT" sz="1600" kern="1200" dirty="0"/>
        </a:p>
      </dsp:txBody>
      <dsp:txXfrm>
        <a:off x="26065" y="347239"/>
        <a:ext cx="2110595" cy="702731"/>
      </dsp:txXfrm>
    </dsp:sp>
    <dsp:sp modelId="{9D4A84F8-1140-422E-8DB4-B4E14BB960C4}">
      <dsp:nvSpPr>
        <dsp:cNvPr id="0" name=""/>
        <dsp:cNvSpPr/>
      </dsp:nvSpPr>
      <dsp:spPr>
        <a:xfrm>
          <a:off x="2158524" y="688573"/>
          <a:ext cx="597166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597166" y="100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442178" y="683675"/>
        <a:ext cx="29858" cy="29858"/>
      </dsp:txXfrm>
    </dsp:sp>
    <dsp:sp modelId="{CBE46249-FE54-477B-AFD2-CF41EBBE4A52}">
      <dsp:nvSpPr>
        <dsp:cNvPr id="0" name=""/>
        <dsp:cNvSpPr/>
      </dsp:nvSpPr>
      <dsp:spPr>
        <a:xfrm>
          <a:off x="2755690" y="439244"/>
          <a:ext cx="2450859" cy="518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config.</a:t>
          </a:r>
          <a:r>
            <a:rPr lang="it-IT" sz="1600" b="1" i="1" kern="1200" dirty="0"/>
            <a:t>nome_attributo</a:t>
          </a:r>
          <a:endParaRPr lang="it-IT" sz="1600" kern="1200" dirty="0"/>
        </a:p>
      </dsp:txBody>
      <dsp:txXfrm>
        <a:off x="2770883" y="454437"/>
        <a:ext cx="2420473" cy="488334"/>
      </dsp:txXfrm>
    </dsp:sp>
    <dsp:sp modelId="{D3EE1B29-E18C-4A58-B357-107E35AD7617}">
      <dsp:nvSpPr>
        <dsp:cNvPr id="0" name=""/>
        <dsp:cNvSpPr/>
      </dsp:nvSpPr>
      <dsp:spPr>
        <a:xfrm>
          <a:off x="5206549" y="688573"/>
          <a:ext cx="597166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597166" y="100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490203" y="683675"/>
        <a:ext cx="29858" cy="29858"/>
      </dsp:txXfrm>
    </dsp:sp>
    <dsp:sp modelId="{33754D80-36D0-429E-9CAB-26DDE2845537}">
      <dsp:nvSpPr>
        <dsp:cNvPr id="0" name=""/>
        <dsp:cNvSpPr/>
      </dsp:nvSpPr>
      <dsp:spPr>
        <a:xfrm>
          <a:off x="5803716" y="352797"/>
          <a:ext cx="1753533" cy="691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Recupera il valore dell’attributo dal file</a:t>
          </a:r>
        </a:p>
      </dsp:txBody>
      <dsp:txXfrm>
        <a:off x="5823973" y="373054"/>
        <a:ext cx="1713019" cy="651101"/>
      </dsp:txXfrm>
    </dsp:sp>
    <dsp:sp modelId="{95C4D13B-9F56-4816-88D5-CBE8CBB69518}">
      <dsp:nvSpPr>
        <dsp:cNvPr id="0" name=""/>
        <dsp:cNvSpPr/>
      </dsp:nvSpPr>
      <dsp:spPr>
        <a:xfrm>
          <a:off x="4202" y="1889455"/>
          <a:ext cx="2154321" cy="746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kern="1200" baseline="0" dirty="0"/>
            <a:t>Crea l’oggetto </a:t>
          </a:r>
          <a:r>
            <a:rPr lang="it-IT" sz="1600" b="1" i="0" kern="1200" baseline="0" dirty="0"/>
            <a:t>health</a:t>
          </a:r>
          <a:r>
            <a:rPr lang="it-IT" sz="1600" b="0" i="0" kern="1200" baseline="0" dirty="0"/>
            <a:t> di tipo HealthCheck()</a:t>
          </a:r>
          <a:endParaRPr lang="it-IT" sz="1600" kern="1200" dirty="0"/>
        </a:p>
      </dsp:txBody>
      <dsp:txXfrm>
        <a:off x="26065" y="1911318"/>
        <a:ext cx="2110595" cy="702731"/>
      </dsp:txXfrm>
    </dsp:sp>
    <dsp:sp modelId="{4A7BDB54-420A-44FC-AAA7-1CBEA22E1EDE}">
      <dsp:nvSpPr>
        <dsp:cNvPr id="0" name=""/>
        <dsp:cNvSpPr/>
      </dsp:nvSpPr>
      <dsp:spPr>
        <a:xfrm rot="19361571">
          <a:off x="2078792" y="2016465"/>
          <a:ext cx="779381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779381" y="100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448998" y="2007012"/>
        <a:ext cx="38969" cy="38969"/>
      </dsp:txXfrm>
    </dsp:sp>
    <dsp:sp modelId="{5D34678C-9FE5-42CE-B90F-0BC2C48B0C79}">
      <dsp:nvSpPr>
        <dsp:cNvPr id="0" name=""/>
        <dsp:cNvSpPr/>
      </dsp:nvSpPr>
      <dsp:spPr>
        <a:xfrm>
          <a:off x="2778442" y="1582187"/>
          <a:ext cx="2268470" cy="416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health.run</a:t>
          </a:r>
          <a:r>
            <a:rPr lang="it-IT" sz="1600" kern="1200" dirty="0"/>
            <a:t>()</a:t>
          </a:r>
        </a:p>
      </dsp:txBody>
      <dsp:txXfrm>
        <a:off x="2790633" y="1594378"/>
        <a:ext cx="2244088" cy="391865"/>
      </dsp:txXfrm>
    </dsp:sp>
    <dsp:sp modelId="{09EC69AC-9A6E-4897-AF7D-6CDFA7C48892}">
      <dsp:nvSpPr>
        <dsp:cNvPr id="0" name=""/>
        <dsp:cNvSpPr/>
      </dsp:nvSpPr>
      <dsp:spPr>
        <a:xfrm rot="20116">
          <a:off x="5046905" y="1782536"/>
          <a:ext cx="771790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771790" y="100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413506" y="1773273"/>
        <a:ext cx="38589" cy="38589"/>
      </dsp:txXfrm>
    </dsp:sp>
    <dsp:sp modelId="{2F372EEC-374B-479A-9706-76B85E9F04F4}">
      <dsp:nvSpPr>
        <dsp:cNvPr id="0" name=""/>
        <dsp:cNvSpPr/>
      </dsp:nvSpPr>
      <dsp:spPr>
        <a:xfrm>
          <a:off x="5818690" y="1421597"/>
          <a:ext cx="1678902" cy="746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Ritorna le informazioni sullo stato</a:t>
          </a:r>
        </a:p>
      </dsp:txBody>
      <dsp:txXfrm>
        <a:off x="5840553" y="1443460"/>
        <a:ext cx="1635176" cy="702731"/>
      </dsp:txXfrm>
    </dsp:sp>
    <dsp:sp modelId="{01E38253-F67F-47D9-9FAF-A0E43AB34608}">
      <dsp:nvSpPr>
        <dsp:cNvPr id="0" name=""/>
        <dsp:cNvSpPr/>
      </dsp:nvSpPr>
      <dsp:spPr>
        <a:xfrm rot="2043168">
          <a:off x="2096726" y="2454449"/>
          <a:ext cx="720760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720760" y="100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439088" y="2446462"/>
        <a:ext cx="36038" cy="36038"/>
      </dsp:txXfrm>
    </dsp:sp>
    <dsp:sp modelId="{51AF9309-2C3D-4051-8A37-5892FA420F6F}">
      <dsp:nvSpPr>
        <dsp:cNvPr id="0" name=""/>
        <dsp:cNvSpPr/>
      </dsp:nvSpPr>
      <dsp:spPr>
        <a:xfrm>
          <a:off x="2755690" y="2406918"/>
          <a:ext cx="2688218" cy="518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 err="1"/>
            <a:t>health.add_check</a:t>
          </a:r>
          <a:r>
            <a:rPr lang="it-IT" sz="1600" kern="1200" dirty="0"/>
            <a:t>(</a:t>
          </a:r>
          <a:r>
            <a:rPr lang="it-IT" sz="1600" i="1" kern="1200" dirty="0" err="1"/>
            <a:t>nome_fun</a:t>
          </a:r>
          <a:r>
            <a:rPr lang="it-IT" sz="1600" kern="1200" dirty="0"/>
            <a:t>)</a:t>
          </a:r>
        </a:p>
      </dsp:txBody>
      <dsp:txXfrm>
        <a:off x="2770883" y="2422111"/>
        <a:ext cx="2657832" cy="488334"/>
      </dsp:txXfrm>
    </dsp:sp>
    <dsp:sp modelId="{4F526F56-DF13-4B9A-984A-6570923728AD}">
      <dsp:nvSpPr>
        <dsp:cNvPr id="0" name=""/>
        <dsp:cNvSpPr/>
      </dsp:nvSpPr>
      <dsp:spPr>
        <a:xfrm rot="77748">
          <a:off x="5443855" y="2660931"/>
          <a:ext cx="414255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414255" y="100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640626" y="2660606"/>
        <a:ext cx="20712" cy="20712"/>
      </dsp:txXfrm>
    </dsp:sp>
    <dsp:sp modelId="{6C5356C9-1DF3-40D5-B236-D58F4C54534E}">
      <dsp:nvSpPr>
        <dsp:cNvPr id="0" name=""/>
        <dsp:cNvSpPr/>
      </dsp:nvSpPr>
      <dsp:spPr>
        <a:xfrm>
          <a:off x="5858058" y="2302417"/>
          <a:ext cx="1510337" cy="746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Inserisce un nuovo controllo dello stato</a:t>
          </a:r>
        </a:p>
      </dsp:txBody>
      <dsp:txXfrm>
        <a:off x="5879921" y="2324280"/>
        <a:ext cx="1466611" cy="702731"/>
      </dsp:txXfrm>
    </dsp:sp>
    <dsp:sp modelId="{8A092EE8-9C2A-471F-8336-D8A0276A1CFF}">
      <dsp:nvSpPr>
        <dsp:cNvPr id="0" name=""/>
        <dsp:cNvSpPr/>
      </dsp:nvSpPr>
      <dsp:spPr>
        <a:xfrm>
          <a:off x="4202" y="3665752"/>
          <a:ext cx="2154321" cy="746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C</a:t>
          </a:r>
          <a:r>
            <a:rPr lang="it-IT" sz="1600" b="0" i="0" kern="1200" baseline="0" dirty="0"/>
            <a:t>ontiene il codice per la gestione dei log</a:t>
          </a:r>
          <a:endParaRPr lang="it-IT" sz="1600" kern="1200" dirty="0"/>
        </a:p>
      </dsp:txBody>
      <dsp:txXfrm>
        <a:off x="26065" y="3687615"/>
        <a:ext cx="2110595" cy="702731"/>
      </dsp:txXfrm>
    </dsp:sp>
    <dsp:sp modelId="{ECCFBB31-D367-43BF-89BF-0FC8C3656080}">
      <dsp:nvSpPr>
        <dsp:cNvPr id="0" name=""/>
        <dsp:cNvSpPr/>
      </dsp:nvSpPr>
      <dsp:spPr>
        <a:xfrm rot="19810170">
          <a:off x="2112919" y="3857738"/>
          <a:ext cx="688375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688375" y="100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439897" y="3850560"/>
        <a:ext cx="34418" cy="34418"/>
      </dsp:txXfrm>
    </dsp:sp>
    <dsp:sp modelId="{3722815C-4D2F-402D-9CE1-3BFBBDEA0181}">
      <dsp:nvSpPr>
        <dsp:cNvPr id="0" name=""/>
        <dsp:cNvSpPr/>
      </dsp:nvSpPr>
      <dsp:spPr>
        <a:xfrm>
          <a:off x="2755690" y="3437197"/>
          <a:ext cx="2450859" cy="518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i="0" kern="1200" baseline="0" dirty="0" err="1"/>
            <a:t>dict_log</a:t>
          </a:r>
          <a:endParaRPr lang="it-IT" sz="1600" kern="1200" dirty="0"/>
        </a:p>
      </dsp:txBody>
      <dsp:txXfrm>
        <a:off x="2770883" y="3452390"/>
        <a:ext cx="2420473" cy="488334"/>
      </dsp:txXfrm>
    </dsp:sp>
    <dsp:sp modelId="{9CB489FD-0D40-4D72-848F-05589045B492}">
      <dsp:nvSpPr>
        <dsp:cNvPr id="0" name=""/>
        <dsp:cNvSpPr/>
      </dsp:nvSpPr>
      <dsp:spPr>
        <a:xfrm>
          <a:off x="5206549" y="3686526"/>
          <a:ext cx="597166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597166" y="100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490203" y="3681629"/>
        <a:ext cx="29858" cy="29858"/>
      </dsp:txXfrm>
    </dsp:sp>
    <dsp:sp modelId="{E3378F80-6120-422A-8EEC-BC2160B80007}">
      <dsp:nvSpPr>
        <dsp:cNvPr id="0" name=""/>
        <dsp:cNvSpPr/>
      </dsp:nvSpPr>
      <dsp:spPr>
        <a:xfrm>
          <a:off x="5803716" y="3416468"/>
          <a:ext cx="1492915" cy="560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kern="1200" baseline="0" dirty="0"/>
            <a:t>dizionario con struttura dei log</a:t>
          </a:r>
          <a:endParaRPr lang="it-IT" sz="1600" kern="1200" dirty="0"/>
        </a:p>
      </dsp:txBody>
      <dsp:txXfrm>
        <a:off x="5820123" y="3432875"/>
        <a:ext cx="1460101" cy="527365"/>
      </dsp:txXfrm>
    </dsp:sp>
    <dsp:sp modelId="{82EBA69E-52D2-4254-A260-5705B663F3F7}">
      <dsp:nvSpPr>
        <dsp:cNvPr id="0" name=""/>
        <dsp:cNvSpPr/>
      </dsp:nvSpPr>
      <dsp:spPr>
        <a:xfrm rot="1789830">
          <a:off x="2112919" y="4200160"/>
          <a:ext cx="688375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688375" y="100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439897" y="4192982"/>
        <a:ext cx="34418" cy="34418"/>
      </dsp:txXfrm>
    </dsp:sp>
    <dsp:sp modelId="{7A28EEDB-6B5F-4131-99FA-77E016607E5E}">
      <dsp:nvSpPr>
        <dsp:cNvPr id="0" name=""/>
        <dsp:cNvSpPr/>
      </dsp:nvSpPr>
      <dsp:spPr>
        <a:xfrm>
          <a:off x="2755690" y="4122043"/>
          <a:ext cx="2450859" cy="518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i="0" kern="1200" baseline="0" dirty="0" err="1"/>
            <a:t>configure_logging</a:t>
          </a:r>
          <a:r>
            <a:rPr lang="it-IT" sz="1600" b="0" i="0" kern="1200" baseline="0" dirty="0"/>
            <a:t>()</a:t>
          </a:r>
          <a:endParaRPr lang="it-IT" sz="1600" kern="1200" dirty="0"/>
        </a:p>
      </dsp:txBody>
      <dsp:txXfrm>
        <a:off x="2770883" y="4137236"/>
        <a:ext cx="2420473" cy="488334"/>
      </dsp:txXfrm>
    </dsp:sp>
    <dsp:sp modelId="{BA9A2C51-7541-405D-B875-2C91697C9D16}">
      <dsp:nvSpPr>
        <dsp:cNvPr id="0" name=""/>
        <dsp:cNvSpPr/>
      </dsp:nvSpPr>
      <dsp:spPr>
        <a:xfrm>
          <a:off x="5206549" y="4371371"/>
          <a:ext cx="597166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597166" y="100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490203" y="4366474"/>
        <a:ext cx="29858" cy="29858"/>
      </dsp:txXfrm>
    </dsp:sp>
    <dsp:sp modelId="{F6675D59-D76B-4AE6-AB8E-32DF84581DDC}">
      <dsp:nvSpPr>
        <dsp:cNvPr id="0" name=""/>
        <dsp:cNvSpPr/>
      </dsp:nvSpPr>
      <dsp:spPr>
        <a:xfrm>
          <a:off x="5803716" y="4088616"/>
          <a:ext cx="1492915" cy="585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kern="1200" baseline="0" dirty="0"/>
            <a:t>funzione per generare log</a:t>
          </a:r>
          <a:endParaRPr lang="it-IT" sz="1600" kern="1200" dirty="0"/>
        </a:p>
      </dsp:txBody>
      <dsp:txXfrm>
        <a:off x="5820867" y="4105767"/>
        <a:ext cx="1458613" cy="551271"/>
      </dsp:txXfrm>
    </dsp:sp>
    <dsp:sp modelId="{D6516DE8-7541-4460-B7A7-7EA6D4920E2C}">
      <dsp:nvSpPr>
        <dsp:cNvPr id="0" name=""/>
        <dsp:cNvSpPr/>
      </dsp:nvSpPr>
      <dsp:spPr>
        <a:xfrm>
          <a:off x="0" y="5478735"/>
          <a:ext cx="2154321" cy="746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Crea la classe </a:t>
          </a:r>
          <a:r>
            <a:rPr lang="it-IT" sz="1600" b="1" kern="1200" dirty="0"/>
            <a:t>Manifest</a:t>
          </a:r>
          <a:endParaRPr lang="it-IT" sz="1600" kern="1200" dirty="0"/>
        </a:p>
      </dsp:txBody>
      <dsp:txXfrm>
        <a:off x="21863" y="5500598"/>
        <a:ext cx="2110595" cy="702731"/>
      </dsp:txXfrm>
    </dsp:sp>
    <dsp:sp modelId="{010B1159-917D-40EF-9D88-AE4C1B48FD44}">
      <dsp:nvSpPr>
        <dsp:cNvPr id="0" name=""/>
        <dsp:cNvSpPr/>
      </dsp:nvSpPr>
      <dsp:spPr>
        <a:xfrm rot="2018067">
          <a:off x="2093862" y="6041967"/>
          <a:ext cx="722287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722287" y="100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436948" y="6033942"/>
        <a:ext cx="36114" cy="36114"/>
      </dsp:txXfrm>
    </dsp:sp>
    <dsp:sp modelId="{5124FBA9-2A36-4815-93F7-4369CB6742C4}">
      <dsp:nvSpPr>
        <dsp:cNvPr id="0" name=""/>
        <dsp:cNvSpPr/>
      </dsp:nvSpPr>
      <dsp:spPr>
        <a:xfrm>
          <a:off x="2755690" y="5992673"/>
          <a:ext cx="2639788" cy="518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 err="1"/>
            <a:t>Manifest.manifest_additions</a:t>
          </a:r>
          <a:r>
            <a:rPr lang="it-IT" sz="1600" kern="1200" dirty="0"/>
            <a:t>()</a:t>
          </a:r>
        </a:p>
      </dsp:txBody>
      <dsp:txXfrm>
        <a:off x="2770883" y="6007866"/>
        <a:ext cx="2609402" cy="488334"/>
      </dsp:txXfrm>
    </dsp:sp>
    <dsp:sp modelId="{A0F5F774-C0E4-4A8E-BAB9-295C3FB9105F}">
      <dsp:nvSpPr>
        <dsp:cNvPr id="0" name=""/>
        <dsp:cNvSpPr/>
      </dsp:nvSpPr>
      <dsp:spPr>
        <a:xfrm rot="195869">
          <a:off x="5395168" y="6252885"/>
          <a:ext cx="382239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382239" y="100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576731" y="6253361"/>
        <a:ext cx="19111" cy="19111"/>
      </dsp:txXfrm>
    </dsp:sp>
    <dsp:sp modelId="{2C2AE689-BDE8-4BCF-B29F-82F149D002D0}">
      <dsp:nvSpPr>
        <dsp:cNvPr id="0" name=""/>
        <dsp:cNvSpPr/>
      </dsp:nvSpPr>
      <dsp:spPr>
        <a:xfrm>
          <a:off x="5777097" y="5916960"/>
          <a:ext cx="1796007" cy="713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metodo per aggiungere elementi al manifest</a:t>
          </a:r>
        </a:p>
      </dsp:txBody>
      <dsp:txXfrm>
        <a:off x="5798000" y="5937863"/>
        <a:ext cx="1754201" cy="671874"/>
      </dsp:txXfrm>
    </dsp:sp>
    <dsp:sp modelId="{7A3D35CC-3DA2-4123-AFA0-668E7CF58C52}">
      <dsp:nvSpPr>
        <dsp:cNvPr id="0" name=""/>
        <dsp:cNvSpPr/>
      </dsp:nvSpPr>
      <dsp:spPr>
        <a:xfrm rot="19776665">
          <a:off x="2102211" y="5650060"/>
          <a:ext cx="758588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758588" y="100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462540" y="5641127"/>
        <a:ext cx="37929" cy="37929"/>
      </dsp:txXfrm>
    </dsp:sp>
    <dsp:sp modelId="{89505C41-611D-46BD-A6A0-BC33B06990FF}">
      <dsp:nvSpPr>
        <dsp:cNvPr id="0" name=""/>
        <dsp:cNvSpPr/>
      </dsp:nvSpPr>
      <dsp:spPr>
        <a:xfrm>
          <a:off x="2808688" y="5208859"/>
          <a:ext cx="2450859" cy="518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 err="1"/>
            <a:t>Manifest.to_json</a:t>
          </a:r>
          <a:r>
            <a:rPr lang="it-IT" sz="1600" kern="1200" dirty="0"/>
            <a:t>()</a:t>
          </a:r>
        </a:p>
      </dsp:txBody>
      <dsp:txXfrm>
        <a:off x="2823881" y="5224052"/>
        <a:ext cx="2420473" cy="488334"/>
      </dsp:txXfrm>
    </dsp:sp>
    <dsp:sp modelId="{AFC0DFE0-05F8-4889-B03C-69AC0ADC7E8B}">
      <dsp:nvSpPr>
        <dsp:cNvPr id="0" name=""/>
        <dsp:cNvSpPr/>
      </dsp:nvSpPr>
      <dsp:spPr>
        <a:xfrm rot="21551622">
          <a:off x="5259522" y="5454545"/>
          <a:ext cx="517719" cy="20063"/>
        </a:xfrm>
        <a:custGeom>
          <a:avLst/>
          <a:gdLst/>
          <a:ahLst/>
          <a:cxnLst/>
          <a:rect l="0" t="0" r="0" b="0"/>
          <a:pathLst>
            <a:path>
              <a:moveTo>
                <a:pt x="0" y="10031"/>
              </a:moveTo>
              <a:lnTo>
                <a:pt x="517719" y="100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505439" y="5451634"/>
        <a:ext cx="25885" cy="25885"/>
      </dsp:txXfrm>
    </dsp:sp>
    <dsp:sp modelId="{C289BA9B-6496-4C47-9A71-D8570B6CE2CD}">
      <dsp:nvSpPr>
        <dsp:cNvPr id="0" name=""/>
        <dsp:cNvSpPr/>
      </dsp:nvSpPr>
      <dsp:spPr>
        <a:xfrm>
          <a:off x="5777216" y="5087705"/>
          <a:ext cx="1658957" cy="746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metodo per generare la stampa del manifest</a:t>
          </a:r>
        </a:p>
      </dsp:txBody>
      <dsp:txXfrm>
        <a:off x="5799079" y="5109568"/>
        <a:ext cx="1615231" cy="70273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BEC01-B9B2-49CA-993E-DAA7548EBCE4}">
      <dsp:nvSpPr>
        <dsp:cNvPr id="0" name=""/>
        <dsp:cNvSpPr/>
      </dsp:nvSpPr>
      <dsp:spPr>
        <a:xfrm>
          <a:off x="159" y="1201405"/>
          <a:ext cx="1953203" cy="777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i="0" kern="1200" baseline="0" dirty="0"/>
            <a:t>Crea la classe </a:t>
          </a:r>
          <a:r>
            <a:rPr lang="it-IT" sz="2000" b="1" i="0" kern="1200" baseline="0" dirty="0"/>
            <a:t>Logic</a:t>
          </a:r>
          <a:endParaRPr lang="it-IT" sz="2000" b="1" kern="1200" dirty="0"/>
        </a:p>
      </dsp:txBody>
      <dsp:txXfrm>
        <a:off x="22924" y="1224170"/>
        <a:ext cx="1907673" cy="731711"/>
      </dsp:txXfrm>
    </dsp:sp>
    <dsp:sp modelId="{9D4A84F8-1140-422E-8DB4-B4E14BB960C4}">
      <dsp:nvSpPr>
        <dsp:cNvPr id="0" name=""/>
        <dsp:cNvSpPr/>
      </dsp:nvSpPr>
      <dsp:spPr>
        <a:xfrm>
          <a:off x="1953362" y="1572662"/>
          <a:ext cx="626982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626982" y="1736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251179" y="1574351"/>
        <a:ext cx="31349" cy="31349"/>
      </dsp:txXfrm>
    </dsp:sp>
    <dsp:sp modelId="{CBE46249-FE54-477B-AFD2-CF41EBBE4A52}">
      <dsp:nvSpPr>
        <dsp:cNvPr id="0" name=""/>
        <dsp:cNvSpPr/>
      </dsp:nvSpPr>
      <dsp:spPr>
        <a:xfrm>
          <a:off x="2580345" y="1319091"/>
          <a:ext cx="1624083" cy="541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 err="1"/>
            <a:t>Logic.process</a:t>
          </a:r>
          <a:r>
            <a:rPr lang="it-IT" sz="1800" kern="1200" dirty="0"/>
            <a:t>()</a:t>
          </a:r>
        </a:p>
      </dsp:txBody>
      <dsp:txXfrm>
        <a:off x="2596216" y="1334962"/>
        <a:ext cx="1592341" cy="510127"/>
      </dsp:txXfrm>
    </dsp:sp>
    <dsp:sp modelId="{93D2433E-C741-4934-A37E-0F434AE191C1}">
      <dsp:nvSpPr>
        <dsp:cNvPr id="0" name=""/>
        <dsp:cNvSpPr/>
      </dsp:nvSpPr>
      <dsp:spPr>
        <a:xfrm rot="19381867">
          <a:off x="4059647" y="1139566"/>
          <a:ext cx="1440339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1440339" y="1736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743809" y="1120921"/>
        <a:ext cx="72016" cy="72016"/>
      </dsp:txXfrm>
    </dsp:sp>
    <dsp:sp modelId="{6D661760-AA18-48B7-8512-3F0E5832F849}">
      <dsp:nvSpPr>
        <dsp:cNvPr id="0" name=""/>
        <dsp:cNvSpPr/>
      </dsp:nvSpPr>
      <dsp:spPr>
        <a:xfrm>
          <a:off x="5355205" y="304809"/>
          <a:ext cx="2150416" cy="8380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Valida i dati di input utilizzando il relativo schema</a:t>
          </a:r>
        </a:p>
      </dsp:txBody>
      <dsp:txXfrm>
        <a:off x="5379751" y="329355"/>
        <a:ext cx="2101324" cy="788954"/>
      </dsp:txXfrm>
    </dsp:sp>
    <dsp:sp modelId="{251A5DA2-0B92-4012-BDB3-B7166A3D6FFB}">
      <dsp:nvSpPr>
        <dsp:cNvPr id="0" name=""/>
        <dsp:cNvSpPr/>
      </dsp:nvSpPr>
      <dsp:spPr>
        <a:xfrm rot="130859">
          <a:off x="4203985" y="1595993"/>
          <a:ext cx="1226090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1226090" y="1736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786378" y="1582704"/>
        <a:ext cx="61304" cy="61304"/>
      </dsp:txXfrm>
    </dsp:sp>
    <dsp:sp modelId="{4E168F52-EE97-4997-99AD-67A7DC9F9BAC}">
      <dsp:nvSpPr>
        <dsp:cNvPr id="0" name=""/>
        <dsp:cNvSpPr/>
      </dsp:nvSpPr>
      <dsp:spPr>
        <a:xfrm>
          <a:off x="5429631" y="1315992"/>
          <a:ext cx="1916267" cy="641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Avvia il processing dei dati</a:t>
          </a:r>
        </a:p>
      </dsp:txBody>
      <dsp:txXfrm>
        <a:off x="5448417" y="1334778"/>
        <a:ext cx="1878695" cy="603815"/>
      </dsp:txXfrm>
    </dsp:sp>
    <dsp:sp modelId="{236E21F3-472A-43EC-B1B0-1454A5925054}">
      <dsp:nvSpPr>
        <dsp:cNvPr id="0" name=""/>
        <dsp:cNvSpPr/>
      </dsp:nvSpPr>
      <dsp:spPr>
        <a:xfrm rot="2403856">
          <a:off x="4027993" y="2056572"/>
          <a:ext cx="1503648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1503648" y="1736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742226" y="2036344"/>
        <a:ext cx="75182" cy="75182"/>
      </dsp:txXfrm>
    </dsp:sp>
    <dsp:sp modelId="{7A2AB4D7-C8B9-40D0-9EF8-BB4E58AB2BD9}">
      <dsp:nvSpPr>
        <dsp:cNvPr id="0" name=""/>
        <dsp:cNvSpPr/>
      </dsp:nvSpPr>
      <dsp:spPr>
        <a:xfrm>
          <a:off x="5355205" y="2130516"/>
          <a:ext cx="2019872" cy="854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Valida i dati di output utilizzando il relativo schema</a:t>
          </a:r>
        </a:p>
      </dsp:txBody>
      <dsp:txXfrm>
        <a:off x="5380237" y="2155548"/>
        <a:ext cx="1969808" cy="804592"/>
      </dsp:txXfrm>
    </dsp:sp>
    <dsp:sp modelId="{D6516DE8-7541-4460-B7A7-7EA6D4920E2C}">
      <dsp:nvSpPr>
        <dsp:cNvPr id="0" name=""/>
        <dsp:cNvSpPr/>
      </dsp:nvSpPr>
      <dsp:spPr>
        <a:xfrm>
          <a:off x="5560" y="4109349"/>
          <a:ext cx="1956666" cy="617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i="0" kern="1200" baseline="0" dirty="0"/>
            <a:t>Crea la classe </a:t>
          </a:r>
          <a:r>
            <a:rPr lang="it-IT" sz="2000" b="1" i="0" kern="1200" baseline="0" dirty="0"/>
            <a:t>Service</a:t>
          </a:r>
          <a:endParaRPr lang="it-IT" sz="2000" b="1" kern="1200" dirty="0"/>
        </a:p>
      </dsp:txBody>
      <dsp:txXfrm>
        <a:off x="23649" y="4127438"/>
        <a:ext cx="1920488" cy="581409"/>
      </dsp:txXfrm>
    </dsp:sp>
    <dsp:sp modelId="{A1D517F3-3FC9-4096-BF55-7335651FAA3C}">
      <dsp:nvSpPr>
        <dsp:cNvPr id="0" name=""/>
        <dsp:cNvSpPr/>
      </dsp:nvSpPr>
      <dsp:spPr>
        <a:xfrm>
          <a:off x="1962227" y="4400779"/>
          <a:ext cx="643465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643465" y="1736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267873" y="4402056"/>
        <a:ext cx="32173" cy="32173"/>
      </dsp:txXfrm>
    </dsp:sp>
    <dsp:sp modelId="{7189A6A9-086A-4394-997A-DA086D4C6482}">
      <dsp:nvSpPr>
        <dsp:cNvPr id="0" name=""/>
        <dsp:cNvSpPr/>
      </dsp:nvSpPr>
      <dsp:spPr>
        <a:xfrm>
          <a:off x="2605692" y="4105829"/>
          <a:ext cx="1593773" cy="624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 err="1"/>
            <a:t>Service.listen</a:t>
          </a:r>
          <a:r>
            <a:rPr lang="it-IT" sz="1800" b="1" kern="1200" dirty="0"/>
            <a:t>()</a:t>
          </a:r>
        </a:p>
      </dsp:txBody>
      <dsp:txXfrm>
        <a:off x="2623987" y="4124124"/>
        <a:ext cx="1557183" cy="588038"/>
      </dsp:txXfrm>
    </dsp:sp>
    <dsp:sp modelId="{BB6CE0F2-1380-430A-A7A5-708AECA215DD}">
      <dsp:nvSpPr>
        <dsp:cNvPr id="0" name=""/>
        <dsp:cNvSpPr/>
      </dsp:nvSpPr>
      <dsp:spPr>
        <a:xfrm rot="20096887">
          <a:off x="4136987" y="4119558"/>
          <a:ext cx="1328275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1328275" y="1736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767917" y="4103714"/>
        <a:ext cx="66413" cy="66413"/>
      </dsp:txXfrm>
    </dsp:sp>
    <dsp:sp modelId="{BB7F121A-8639-4584-A78C-E6BAB7740F17}">
      <dsp:nvSpPr>
        <dsp:cNvPr id="0" name=""/>
        <dsp:cNvSpPr/>
      </dsp:nvSpPr>
      <dsp:spPr>
        <a:xfrm>
          <a:off x="5402783" y="3545717"/>
          <a:ext cx="1957982" cy="619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kern="1200" dirty="0"/>
            <a:t>Definisce gli schemi di input e output</a:t>
          </a:r>
        </a:p>
      </dsp:txBody>
      <dsp:txXfrm>
        <a:off x="5420941" y="3563875"/>
        <a:ext cx="1921666" cy="583648"/>
      </dsp:txXfrm>
    </dsp:sp>
    <dsp:sp modelId="{FAC9ABAC-2A98-4222-9069-90259D79ACD4}">
      <dsp:nvSpPr>
        <dsp:cNvPr id="0" name=""/>
        <dsp:cNvSpPr/>
      </dsp:nvSpPr>
      <dsp:spPr>
        <a:xfrm rot="1205306">
          <a:off x="4165005" y="4595338"/>
          <a:ext cx="1132899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1132899" y="1736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703132" y="4584379"/>
        <a:ext cx="56644" cy="56644"/>
      </dsp:txXfrm>
    </dsp:sp>
    <dsp:sp modelId="{69496EAC-85B7-45C6-8AC3-6C43D9FC9907}">
      <dsp:nvSpPr>
        <dsp:cNvPr id="0" name=""/>
        <dsp:cNvSpPr/>
      </dsp:nvSpPr>
      <dsp:spPr>
        <a:xfrm>
          <a:off x="5263443" y="4331384"/>
          <a:ext cx="2308478" cy="9517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kern="1200" dirty="0"/>
            <a:t>Utilizza Flask per rendere accessibili via web alcuni servizi dell’SDK</a:t>
          </a:r>
        </a:p>
      </dsp:txBody>
      <dsp:txXfrm>
        <a:off x="5291319" y="4359260"/>
        <a:ext cx="2252726" cy="89599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BEC01-B9B2-49CA-993E-DAA7548EBCE4}">
      <dsp:nvSpPr>
        <dsp:cNvPr id="0" name=""/>
        <dsp:cNvSpPr/>
      </dsp:nvSpPr>
      <dsp:spPr>
        <a:xfrm>
          <a:off x="7" y="1450198"/>
          <a:ext cx="2311638" cy="868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i="0" kern="1200" baseline="0" dirty="0"/>
            <a:t>Modulo principale dell’SDK</a:t>
          </a:r>
          <a:endParaRPr lang="it-IT" sz="2000" b="1" kern="1200" dirty="0"/>
        </a:p>
      </dsp:txBody>
      <dsp:txXfrm>
        <a:off x="25444" y="1475635"/>
        <a:ext cx="2260764" cy="817615"/>
      </dsp:txXfrm>
    </dsp:sp>
    <dsp:sp modelId="{9D4A84F8-1140-422E-8DB4-B4E14BB960C4}">
      <dsp:nvSpPr>
        <dsp:cNvPr id="0" name=""/>
        <dsp:cNvSpPr/>
      </dsp:nvSpPr>
      <dsp:spPr>
        <a:xfrm rot="18744286">
          <a:off x="2143735" y="1484293"/>
          <a:ext cx="1031278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1031278" y="1940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633592" y="1477913"/>
        <a:ext cx="51563" cy="51563"/>
      </dsp:txXfrm>
    </dsp:sp>
    <dsp:sp modelId="{CBE46249-FE54-477B-AFD2-CF41EBBE4A52}">
      <dsp:nvSpPr>
        <dsp:cNvPr id="0" name=""/>
        <dsp:cNvSpPr/>
      </dsp:nvSpPr>
      <dsp:spPr>
        <a:xfrm>
          <a:off x="3007103" y="836385"/>
          <a:ext cx="951317" cy="5731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fly</a:t>
          </a:r>
          <a:r>
            <a:rPr lang="it-IT" sz="2000" kern="1200" dirty="0"/>
            <a:t>()</a:t>
          </a:r>
        </a:p>
      </dsp:txBody>
      <dsp:txXfrm>
        <a:off x="3023889" y="853171"/>
        <a:ext cx="917745" cy="539552"/>
      </dsp:txXfrm>
    </dsp:sp>
    <dsp:sp modelId="{93D2433E-C741-4934-A37E-0F434AE191C1}">
      <dsp:nvSpPr>
        <dsp:cNvPr id="0" name=""/>
        <dsp:cNvSpPr/>
      </dsp:nvSpPr>
      <dsp:spPr>
        <a:xfrm rot="20519979">
          <a:off x="3923049" y="880226"/>
          <a:ext cx="1445328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1445328" y="1940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609579" y="863495"/>
        <a:ext cx="72266" cy="72266"/>
      </dsp:txXfrm>
    </dsp:sp>
    <dsp:sp modelId="{6D661760-AA18-48B7-8512-3F0E5832F849}">
      <dsp:nvSpPr>
        <dsp:cNvPr id="0" name=""/>
        <dsp:cNvSpPr/>
      </dsp:nvSpPr>
      <dsp:spPr>
        <a:xfrm>
          <a:off x="5333006" y="345398"/>
          <a:ext cx="2030164" cy="661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kern="1200" dirty="0"/>
            <a:t>Istanzia oggetto di classe Service</a:t>
          </a:r>
          <a:endParaRPr lang="it-IT" sz="1600" kern="1200" dirty="0"/>
        </a:p>
      </dsp:txBody>
      <dsp:txXfrm>
        <a:off x="5352390" y="364782"/>
        <a:ext cx="1991396" cy="623052"/>
      </dsp:txXfrm>
    </dsp:sp>
    <dsp:sp modelId="{251A5DA2-0B92-4012-BDB3-B7166A3D6FFB}">
      <dsp:nvSpPr>
        <dsp:cNvPr id="0" name=""/>
        <dsp:cNvSpPr/>
      </dsp:nvSpPr>
      <dsp:spPr>
        <a:xfrm rot="1060085">
          <a:off x="3924533" y="1321584"/>
          <a:ext cx="1436813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1436813" y="1940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607019" y="1305065"/>
        <a:ext cx="71840" cy="71840"/>
      </dsp:txXfrm>
    </dsp:sp>
    <dsp:sp modelId="{4E168F52-EE97-4997-99AD-67A7DC9F9BAC}">
      <dsp:nvSpPr>
        <dsp:cNvPr id="0" name=""/>
        <dsp:cNvSpPr/>
      </dsp:nvSpPr>
      <dsp:spPr>
        <a:xfrm>
          <a:off x="5327460" y="1200680"/>
          <a:ext cx="2141237" cy="7166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Chiama il metodo </a:t>
          </a:r>
          <a:r>
            <a:rPr lang="it-IT" sz="1600" kern="1200" dirty="0" err="1"/>
            <a:t>listen</a:t>
          </a:r>
          <a:r>
            <a:rPr lang="it-IT" sz="1600" kern="1200" dirty="0"/>
            <a:t> dell’oggetto</a:t>
          </a:r>
        </a:p>
      </dsp:txBody>
      <dsp:txXfrm>
        <a:off x="5348451" y="1221671"/>
        <a:ext cx="2099255" cy="674704"/>
      </dsp:txXfrm>
    </dsp:sp>
    <dsp:sp modelId="{77150409-6120-4EDC-92AC-4D94EDAD8056}">
      <dsp:nvSpPr>
        <dsp:cNvPr id="0" name=""/>
        <dsp:cNvSpPr/>
      </dsp:nvSpPr>
      <dsp:spPr>
        <a:xfrm rot="3116741">
          <a:off x="2081152" y="2338192"/>
          <a:ext cx="1201766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1201766" y="1940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651991" y="2327550"/>
        <a:ext cx="60088" cy="60088"/>
      </dsp:txXfrm>
    </dsp:sp>
    <dsp:sp modelId="{5B7971D0-5BF8-48C2-9A1E-801075981156}">
      <dsp:nvSpPr>
        <dsp:cNvPr id="0" name=""/>
        <dsp:cNvSpPr/>
      </dsp:nvSpPr>
      <dsp:spPr>
        <a:xfrm>
          <a:off x="3052424" y="2577420"/>
          <a:ext cx="918041" cy="506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main</a:t>
          </a:r>
          <a:r>
            <a:rPr lang="it-IT" sz="2000" kern="1200" dirty="0"/>
            <a:t>()</a:t>
          </a:r>
        </a:p>
      </dsp:txBody>
      <dsp:txXfrm>
        <a:off x="3067263" y="2592259"/>
        <a:ext cx="888363" cy="476973"/>
      </dsp:txXfrm>
    </dsp:sp>
    <dsp:sp modelId="{787EDC3C-B67F-410C-8308-9FEE7B5CF07F}">
      <dsp:nvSpPr>
        <dsp:cNvPr id="0" name=""/>
        <dsp:cNvSpPr/>
      </dsp:nvSpPr>
      <dsp:spPr>
        <a:xfrm rot="20983530">
          <a:off x="3959109" y="2685023"/>
          <a:ext cx="1416439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1416439" y="1940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631918" y="2669014"/>
        <a:ext cx="70821" cy="70821"/>
      </dsp:txXfrm>
    </dsp:sp>
    <dsp:sp modelId="{D043E570-466C-43E6-B990-5903C112EDA7}">
      <dsp:nvSpPr>
        <dsp:cNvPr id="0" name=""/>
        <dsp:cNvSpPr/>
      </dsp:nvSpPr>
      <dsp:spPr>
        <a:xfrm>
          <a:off x="5364192" y="2217207"/>
          <a:ext cx="1840958" cy="7217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Gestisce i valori dei parametri passati</a:t>
          </a:r>
        </a:p>
      </dsp:txBody>
      <dsp:txXfrm>
        <a:off x="5385333" y="2238348"/>
        <a:ext cx="1798676" cy="679511"/>
      </dsp:txXfrm>
    </dsp:sp>
    <dsp:sp modelId="{14B7CA83-D2A1-49FF-88D6-9D41EAEB46BB}">
      <dsp:nvSpPr>
        <dsp:cNvPr id="0" name=""/>
        <dsp:cNvSpPr/>
      </dsp:nvSpPr>
      <dsp:spPr>
        <a:xfrm rot="1466531">
          <a:off x="3905310" y="3112165"/>
          <a:ext cx="1454029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1454029" y="1940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595974" y="3095216"/>
        <a:ext cx="72701" cy="72701"/>
      </dsp:txXfrm>
    </dsp:sp>
    <dsp:sp modelId="{D5D16C73-6008-4C8C-8CCF-B84CB539F57A}">
      <dsp:nvSpPr>
        <dsp:cNvPr id="0" name=""/>
        <dsp:cNvSpPr/>
      </dsp:nvSpPr>
      <dsp:spPr>
        <a:xfrm>
          <a:off x="5294184" y="3207268"/>
          <a:ext cx="2133601" cy="450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Chiama il metodo fly</a:t>
          </a:r>
        </a:p>
      </dsp:txBody>
      <dsp:txXfrm>
        <a:off x="5307371" y="3220455"/>
        <a:ext cx="2107227" cy="423863"/>
      </dsp:txXfrm>
    </dsp:sp>
    <dsp:sp modelId="{D6516DE8-7541-4460-B7A7-7EA6D4920E2C}">
      <dsp:nvSpPr>
        <dsp:cNvPr id="0" name=""/>
        <dsp:cNvSpPr/>
      </dsp:nvSpPr>
      <dsp:spPr>
        <a:xfrm>
          <a:off x="107778" y="4205577"/>
          <a:ext cx="2186378" cy="948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i="0" kern="1200" baseline="0" dirty="0"/>
            <a:t>Modulo di esempio per l’utente</a:t>
          </a:r>
          <a:endParaRPr lang="it-IT" sz="2000" b="1" kern="1200" dirty="0"/>
        </a:p>
      </dsp:txBody>
      <dsp:txXfrm>
        <a:off x="135555" y="4233354"/>
        <a:ext cx="2130824" cy="892822"/>
      </dsp:txXfrm>
    </dsp:sp>
    <dsp:sp modelId="{A1D517F3-3FC9-4096-BF55-7335651FAA3C}">
      <dsp:nvSpPr>
        <dsp:cNvPr id="0" name=""/>
        <dsp:cNvSpPr/>
      </dsp:nvSpPr>
      <dsp:spPr>
        <a:xfrm rot="105391">
          <a:off x="2294030" y="4668624"/>
          <a:ext cx="539006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539006" y="1940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550058" y="4674551"/>
        <a:ext cx="26950" cy="26950"/>
      </dsp:txXfrm>
    </dsp:sp>
    <dsp:sp modelId="{7189A6A9-086A-4394-997A-DA086D4C6482}">
      <dsp:nvSpPr>
        <dsp:cNvPr id="0" name=""/>
        <dsp:cNvSpPr/>
      </dsp:nvSpPr>
      <dsp:spPr>
        <a:xfrm>
          <a:off x="2832909" y="4459580"/>
          <a:ext cx="959107" cy="4734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main()</a:t>
          </a:r>
        </a:p>
      </dsp:txBody>
      <dsp:txXfrm>
        <a:off x="2846775" y="4473446"/>
        <a:ext cx="931375" cy="445682"/>
      </dsp:txXfrm>
    </dsp:sp>
    <dsp:sp modelId="{BB6CE0F2-1380-430A-A7A5-708AECA215DD}">
      <dsp:nvSpPr>
        <dsp:cNvPr id="0" name=""/>
        <dsp:cNvSpPr/>
      </dsp:nvSpPr>
      <dsp:spPr>
        <a:xfrm>
          <a:off x="3792017" y="4676885"/>
          <a:ext cx="782308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782308" y="1940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163613" y="4676729"/>
        <a:ext cx="39115" cy="39115"/>
      </dsp:txXfrm>
    </dsp:sp>
    <dsp:sp modelId="{BB7F121A-8639-4584-A78C-E6BAB7740F17}">
      <dsp:nvSpPr>
        <dsp:cNvPr id="0" name=""/>
        <dsp:cNvSpPr/>
      </dsp:nvSpPr>
      <dsp:spPr>
        <a:xfrm>
          <a:off x="4574325" y="4254013"/>
          <a:ext cx="2460810" cy="884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kern="1200" dirty="0"/>
            <a:t>Chiama la funzione </a:t>
          </a:r>
          <a:r>
            <a:rPr lang="it-IT" sz="1600" b="0" kern="1200" dirty="0" err="1"/>
            <a:t>app.main</a:t>
          </a:r>
          <a:r>
            <a:rPr lang="it-IT" sz="1600" b="0" kern="1200" dirty="0"/>
            <a:t>(), passando gli eventuali parametri</a:t>
          </a:r>
        </a:p>
      </dsp:txBody>
      <dsp:txXfrm>
        <a:off x="4600232" y="4279920"/>
        <a:ext cx="2408996" cy="83273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F3123-636C-4B9D-86A5-DED4FB842A1C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rnd" cmpd="sng" algn="ctr">
          <a:solidFill>
            <a:srgbClr val="35353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BAB0D-8614-4B1B-AABE-4B9CBEA0B932}">
      <dsp:nvSpPr>
        <dsp:cNvPr id="0" name=""/>
        <dsp:cNvSpPr/>
      </dsp:nvSpPr>
      <dsp:spPr>
        <a:xfrm>
          <a:off x="509717" y="338558"/>
          <a:ext cx="7541700" cy="67755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Il Caso di Studio</a:t>
          </a:r>
        </a:p>
      </dsp:txBody>
      <dsp:txXfrm>
        <a:off x="509717" y="338558"/>
        <a:ext cx="7541700" cy="677550"/>
      </dsp:txXfrm>
    </dsp:sp>
    <dsp:sp modelId="{94CC08B1-FDDA-4C4D-8C52-5511519BF1B0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C2A85-AC2D-425D-955C-A0207D4B4041}">
      <dsp:nvSpPr>
        <dsp:cNvPr id="0" name=""/>
        <dsp:cNvSpPr/>
      </dsp:nvSpPr>
      <dsp:spPr>
        <a:xfrm>
          <a:off x="995230" y="1354558"/>
          <a:ext cx="7056187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Tecnologie Utilizzate</a:t>
          </a:r>
        </a:p>
      </dsp:txBody>
      <dsp:txXfrm>
        <a:off x="995230" y="1354558"/>
        <a:ext cx="7056187" cy="677550"/>
      </dsp:txXfrm>
    </dsp:sp>
    <dsp:sp modelId="{D9FD0B76-3865-4C01-BD1C-CE1E822D1C06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48BBE-168E-4289-B48C-DD4C6598B7B8}">
      <dsp:nvSpPr>
        <dsp:cNvPr id="0" name=""/>
        <dsp:cNvSpPr/>
      </dsp:nvSpPr>
      <dsp:spPr>
        <a:xfrm>
          <a:off x="1144243" y="2370558"/>
          <a:ext cx="6907174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Progettazione</a:t>
          </a:r>
        </a:p>
      </dsp:txBody>
      <dsp:txXfrm>
        <a:off x="1144243" y="2370558"/>
        <a:ext cx="6907174" cy="677550"/>
      </dsp:txXfrm>
    </dsp:sp>
    <dsp:sp modelId="{A743926D-6C99-4E9F-8DE2-DCA46975EB97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49F0B-3AB1-42C3-B266-DEA8C03C3BD4}">
      <dsp:nvSpPr>
        <dsp:cNvPr id="0" name=""/>
        <dsp:cNvSpPr/>
      </dsp:nvSpPr>
      <dsp:spPr>
        <a:xfrm>
          <a:off x="995230" y="3386558"/>
          <a:ext cx="7056187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Implementazione</a:t>
          </a:r>
        </a:p>
      </dsp:txBody>
      <dsp:txXfrm>
        <a:off x="995230" y="3386558"/>
        <a:ext cx="7056187" cy="677550"/>
      </dsp:txXfrm>
    </dsp:sp>
    <dsp:sp modelId="{F7567ABB-2D69-47F1-96D2-D4B5CA2F009C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91F1D-5885-4ACF-886D-3DC7591E3312}">
      <dsp:nvSpPr>
        <dsp:cNvPr id="0" name=""/>
        <dsp:cNvSpPr/>
      </dsp:nvSpPr>
      <dsp:spPr>
        <a:xfrm>
          <a:off x="509717" y="4402558"/>
          <a:ext cx="7541700" cy="677550"/>
        </a:xfrm>
        <a:prstGeom prst="rect">
          <a:avLst/>
        </a:prstGeom>
        <a:solidFill>
          <a:srgbClr val="4FBCD6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Conclusione </a:t>
          </a:r>
        </a:p>
      </dsp:txBody>
      <dsp:txXfrm>
        <a:off x="509717" y="4402558"/>
        <a:ext cx="7541700" cy="677550"/>
      </dsp:txXfrm>
    </dsp:sp>
    <dsp:sp modelId="{A33DD2F5-E143-443F-90B4-197B421F8001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AEF2E-AE5D-4C15-AC99-58F91C02BDE6}">
      <dsp:nvSpPr>
        <dsp:cNvPr id="0" name=""/>
        <dsp:cNvSpPr/>
      </dsp:nvSpPr>
      <dsp:spPr>
        <a:xfrm>
          <a:off x="0" y="201454"/>
          <a:ext cx="4380965" cy="1243009"/>
        </a:xfrm>
        <a:prstGeom prst="roundRect">
          <a:avLst/>
        </a:prstGeom>
        <a:solidFill>
          <a:srgbClr val="FFC000">
            <a:alpha val="36078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i="0" kern="1200" baseline="0" dirty="0"/>
            <a:t>Rendere fruibile l’SDK realizzato, tramite la </a:t>
          </a:r>
          <a:r>
            <a:rPr lang="it-IT" sz="2300" b="1" i="0" kern="1200" baseline="0" dirty="0"/>
            <a:t>piattaforma aziendale</a:t>
          </a:r>
          <a:endParaRPr lang="it-IT" sz="2300" b="1" kern="1200" dirty="0"/>
        </a:p>
      </dsp:txBody>
      <dsp:txXfrm>
        <a:off x="60679" y="262133"/>
        <a:ext cx="4259607" cy="11216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F3123-636C-4B9D-86A5-DED4FB842A1C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rnd" cmpd="sng" algn="ctr">
          <a:solidFill>
            <a:srgbClr val="35353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BAB0D-8614-4B1B-AABE-4B9CBEA0B932}">
      <dsp:nvSpPr>
        <dsp:cNvPr id="0" name=""/>
        <dsp:cNvSpPr/>
      </dsp:nvSpPr>
      <dsp:spPr>
        <a:xfrm>
          <a:off x="509717" y="338558"/>
          <a:ext cx="7541700" cy="677550"/>
        </a:xfrm>
        <a:prstGeom prst="rect">
          <a:avLst/>
        </a:prstGeom>
        <a:solidFill>
          <a:srgbClr val="4FBCD6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Il Caso di Studio</a:t>
          </a:r>
        </a:p>
      </dsp:txBody>
      <dsp:txXfrm>
        <a:off x="509717" y="338558"/>
        <a:ext cx="7541700" cy="677550"/>
      </dsp:txXfrm>
    </dsp:sp>
    <dsp:sp modelId="{94CC08B1-FDDA-4C4D-8C52-5511519BF1B0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C2A85-AC2D-425D-955C-A0207D4B4041}">
      <dsp:nvSpPr>
        <dsp:cNvPr id="0" name=""/>
        <dsp:cNvSpPr/>
      </dsp:nvSpPr>
      <dsp:spPr>
        <a:xfrm>
          <a:off x="995230" y="1354558"/>
          <a:ext cx="7056187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Tecnologie Utilizzate</a:t>
          </a:r>
        </a:p>
      </dsp:txBody>
      <dsp:txXfrm>
        <a:off x="995230" y="1354558"/>
        <a:ext cx="7056187" cy="677550"/>
      </dsp:txXfrm>
    </dsp:sp>
    <dsp:sp modelId="{D9FD0B76-3865-4C01-BD1C-CE1E822D1C06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48BBE-168E-4289-B48C-DD4C6598B7B8}">
      <dsp:nvSpPr>
        <dsp:cNvPr id="0" name=""/>
        <dsp:cNvSpPr/>
      </dsp:nvSpPr>
      <dsp:spPr>
        <a:xfrm>
          <a:off x="1144243" y="2370558"/>
          <a:ext cx="6907174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Progettazione</a:t>
          </a:r>
        </a:p>
      </dsp:txBody>
      <dsp:txXfrm>
        <a:off x="1144243" y="2370558"/>
        <a:ext cx="6907174" cy="677550"/>
      </dsp:txXfrm>
    </dsp:sp>
    <dsp:sp modelId="{A743926D-6C99-4E9F-8DE2-DCA46975EB97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49F0B-3AB1-42C3-B266-DEA8C03C3BD4}">
      <dsp:nvSpPr>
        <dsp:cNvPr id="0" name=""/>
        <dsp:cNvSpPr/>
      </dsp:nvSpPr>
      <dsp:spPr>
        <a:xfrm>
          <a:off x="995230" y="3386558"/>
          <a:ext cx="7056187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Implementazione</a:t>
          </a:r>
        </a:p>
      </dsp:txBody>
      <dsp:txXfrm>
        <a:off x="995230" y="3386558"/>
        <a:ext cx="7056187" cy="677550"/>
      </dsp:txXfrm>
    </dsp:sp>
    <dsp:sp modelId="{F7567ABB-2D69-47F1-96D2-D4B5CA2F009C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91F1D-5885-4ACF-886D-3DC7591E3312}">
      <dsp:nvSpPr>
        <dsp:cNvPr id="0" name=""/>
        <dsp:cNvSpPr/>
      </dsp:nvSpPr>
      <dsp:spPr>
        <a:xfrm>
          <a:off x="509717" y="4402558"/>
          <a:ext cx="7541700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Conclusione </a:t>
          </a:r>
        </a:p>
      </dsp:txBody>
      <dsp:txXfrm>
        <a:off x="509717" y="4402558"/>
        <a:ext cx="7541700" cy="677550"/>
      </dsp:txXfrm>
    </dsp:sp>
    <dsp:sp modelId="{A33DD2F5-E143-443F-90B4-197B421F8001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45CC1-4B19-4A69-87E3-89FE4F3028F8}">
      <dsp:nvSpPr>
        <dsp:cNvPr id="0" name=""/>
        <dsp:cNvSpPr/>
      </dsp:nvSpPr>
      <dsp:spPr>
        <a:xfrm>
          <a:off x="0" y="463104"/>
          <a:ext cx="4437154" cy="963279"/>
        </a:xfrm>
        <a:prstGeom prst="roundRect">
          <a:avLst/>
        </a:prstGeom>
        <a:solidFill>
          <a:srgbClr val="BDD7EE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kern="1200" dirty="0"/>
            <a:t>Compimento</a:t>
          </a:r>
          <a:r>
            <a:rPr lang="it-IT" sz="2300" kern="1200" dirty="0"/>
            <a:t> di tutti gli </a:t>
          </a:r>
          <a:r>
            <a:rPr lang="it-IT" sz="2300" b="1" kern="1200" dirty="0"/>
            <a:t>obiettivi</a:t>
          </a:r>
          <a:r>
            <a:rPr lang="it-IT" sz="2300" kern="1200" dirty="0"/>
            <a:t> prefissati</a:t>
          </a:r>
          <a:endParaRPr lang="it-IT" sz="2300" b="1" kern="1200" dirty="0"/>
        </a:p>
      </dsp:txBody>
      <dsp:txXfrm>
        <a:off x="47023" y="510127"/>
        <a:ext cx="4343108" cy="869233"/>
      </dsp:txXfrm>
    </dsp:sp>
    <dsp:sp modelId="{F832BAA3-1DAF-4698-940B-467D60E440F7}">
      <dsp:nvSpPr>
        <dsp:cNvPr id="0" name=""/>
        <dsp:cNvSpPr/>
      </dsp:nvSpPr>
      <dsp:spPr>
        <a:xfrm>
          <a:off x="0" y="1634754"/>
          <a:ext cx="4437154" cy="1026163"/>
        </a:xfrm>
        <a:prstGeom prst="roundRect">
          <a:avLst/>
        </a:prstGeom>
        <a:solidFill>
          <a:srgbClr val="00B050">
            <a:alpha val="45098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Realizzazione dell’</a:t>
          </a:r>
          <a:r>
            <a:rPr lang="it-IT" sz="2300" b="1" kern="1200" dirty="0"/>
            <a:t>SDK NLFlow Python</a:t>
          </a:r>
        </a:p>
      </dsp:txBody>
      <dsp:txXfrm>
        <a:off x="50093" y="1684847"/>
        <a:ext cx="4336968" cy="9259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B6822-DCDF-41BB-9D43-021FA4C55FFE}">
      <dsp:nvSpPr>
        <dsp:cNvPr id="0" name=""/>
        <dsp:cNvSpPr/>
      </dsp:nvSpPr>
      <dsp:spPr>
        <a:xfrm>
          <a:off x="2757359" y="796360"/>
          <a:ext cx="5285037" cy="5285037"/>
        </a:xfrm>
        <a:prstGeom prst="blockArc">
          <a:avLst>
            <a:gd name="adj1" fmla="val 12239778"/>
            <a:gd name="adj2" fmla="val 16959706"/>
            <a:gd name="adj3" fmla="val 4642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9827F4-EAAF-4B4E-A75E-01006D6D289E}">
      <dsp:nvSpPr>
        <dsp:cNvPr id="0" name=""/>
        <dsp:cNvSpPr/>
      </dsp:nvSpPr>
      <dsp:spPr>
        <a:xfrm>
          <a:off x="2837548" y="593571"/>
          <a:ext cx="5285037" cy="5285037"/>
        </a:xfrm>
        <a:prstGeom prst="blockArc">
          <a:avLst>
            <a:gd name="adj1" fmla="val 7290868"/>
            <a:gd name="adj2" fmla="val 11949259"/>
            <a:gd name="adj3" fmla="val 464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734C0B-EEC1-47E4-9FC8-6897D8E74C78}">
      <dsp:nvSpPr>
        <dsp:cNvPr id="0" name=""/>
        <dsp:cNvSpPr/>
      </dsp:nvSpPr>
      <dsp:spPr>
        <a:xfrm>
          <a:off x="3358638" y="1015162"/>
          <a:ext cx="5285037" cy="5285037"/>
        </a:xfrm>
        <a:prstGeom prst="blockArc">
          <a:avLst>
            <a:gd name="adj1" fmla="val 2663085"/>
            <a:gd name="adj2" fmla="val 8186104"/>
            <a:gd name="adj3" fmla="val 464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1BE5C6-4B26-4CE4-91BF-24BAA68DEE42}">
      <dsp:nvSpPr>
        <dsp:cNvPr id="0" name=""/>
        <dsp:cNvSpPr/>
      </dsp:nvSpPr>
      <dsp:spPr>
        <a:xfrm>
          <a:off x="3755378" y="683806"/>
          <a:ext cx="5285037" cy="5285037"/>
        </a:xfrm>
        <a:prstGeom prst="blockArc">
          <a:avLst>
            <a:gd name="adj1" fmla="val 20492539"/>
            <a:gd name="adj2" fmla="val 3352690"/>
            <a:gd name="adj3" fmla="val 464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706C014-4257-42FD-BE41-8324271D42BC}">
      <dsp:nvSpPr>
        <dsp:cNvPr id="0" name=""/>
        <dsp:cNvSpPr/>
      </dsp:nvSpPr>
      <dsp:spPr>
        <a:xfrm>
          <a:off x="3802820" y="814169"/>
          <a:ext cx="5285037" cy="5285037"/>
        </a:xfrm>
        <a:prstGeom prst="blockArc">
          <a:avLst>
            <a:gd name="adj1" fmla="val 15557409"/>
            <a:gd name="adj2" fmla="val 20307753"/>
            <a:gd name="adj3" fmla="val 464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BFB30FE-E720-4C29-9C4D-54231CC20C4A}">
      <dsp:nvSpPr>
        <dsp:cNvPr id="0" name=""/>
        <dsp:cNvSpPr/>
      </dsp:nvSpPr>
      <dsp:spPr>
        <a:xfrm>
          <a:off x="4506181" y="2000106"/>
          <a:ext cx="2883384" cy="27587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b="1" kern="1200" dirty="0"/>
            <a:t>BUSINESS LOGIC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800" b="1" kern="1200" dirty="0"/>
        </a:p>
      </dsp:txBody>
      <dsp:txXfrm>
        <a:off x="4928443" y="2404112"/>
        <a:ext cx="2038860" cy="1950715"/>
      </dsp:txXfrm>
    </dsp:sp>
    <dsp:sp modelId="{F285DA98-0C4C-474C-9982-0FD8FC527EED}">
      <dsp:nvSpPr>
        <dsp:cNvPr id="0" name=""/>
        <dsp:cNvSpPr/>
      </dsp:nvSpPr>
      <dsp:spPr>
        <a:xfrm>
          <a:off x="4363685" y="115380"/>
          <a:ext cx="3203955" cy="161016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CONFIGURAZIONE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b="1" kern="1200" dirty="0"/>
        </a:p>
      </dsp:txBody>
      <dsp:txXfrm>
        <a:off x="4832893" y="351183"/>
        <a:ext cx="2265539" cy="1138557"/>
      </dsp:txXfrm>
    </dsp:sp>
    <dsp:sp modelId="{3FEE9BEB-5E61-40AA-831F-4359FA50C0FC}">
      <dsp:nvSpPr>
        <dsp:cNvPr id="0" name=""/>
        <dsp:cNvSpPr/>
      </dsp:nvSpPr>
      <dsp:spPr>
        <a:xfrm>
          <a:off x="7884701" y="1547507"/>
          <a:ext cx="1923204" cy="192320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MANIFEST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b="1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b="1" kern="1200" dirty="0"/>
        </a:p>
      </dsp:txBody>
      <dsp:txXfrm>
        <a:off x="8166348" y="1829154"/>
        <a:ext cx="1359910" cy="1359910"/>
      </dsp:txXfrm>
    </dsp:sp>
    <dsp:sp modelId="{BE701710-39C9-4AAC-8867-321BC525C128}">
      <dsp:nvSpPr>
        <dsp:cNvPr id="0" name=""/>
        <dsp:cNvSpPr/>
      </dsp:nvSpPr>
      <dsp:spPr>
        <a:xfrm>
          <a:off x="6619915" y="4501550"/>
          <a:ext cx="2451822" cy="192320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STARTUP &amp; SHUTDOWN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00" b="1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b="1" kern="1200" dirty="0"/>
        </a:p>
      </dsp:txBody>
      <dsp:txXfrm>
        <a:off x="6978976" y="4783197"/>
        <a:ext cx="1733700" cy="1359910"/>
      </dsp:txXfrm>
    </dsp:sp>
    <dsp:sp modelId="{F9325D72-B1A5-4A25-9A78-940E9B6880AC}">
      <dsp:nvSpPr>
        <dsp:cNvPr id="0" name=""/>
        <dsp:cNvSpPr/>
      </dsp:nvSpPr>
      <dsp:spPr>
        <a:xfrm>
          <a:off x="2879574" y="4474971"/>
          <a:ext cx="2502539" cy="192320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HEALTH CHECK RULES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b="1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/>
        </a:p>
      </dsp:txBody>
      <dsp:txXfrm>
        <a:off x="3246062" y="4756618"/>
        <a:ext cx="1769563" cy="1359910"/>
      </dsp:txXfrm>
    </dsp:sp>
    <dsp:sp modelId="{2894906A-DB7A-49A7-B1E1-A4540E4D35D3}">
      <dsp:nvSpPr>
        <dsp:cNvPr id="0" name=""/>
        <dsp:cNvSpPr/>
      </dsp:nvSpPr>
      <dsp:spPr>
        <a:xfrm>
          <a:off x="2080175" y="1427565"/>
          <a:ext cx="1923204" cy="192320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LOGGING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b="1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/>
        </a:p>
      </dsp:txBody>
      <dsp:txXfrm>
        <a:off x="2361822" y="1709212"/>
        <a:ext cx="1359910" cy="13599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F3123-636C-4B9D-86A5-DED4FB842A1C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rnd" cmpd="sng" algn="ctr">
          <a:solidFill>
            <a:srgbClr val="35353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BAB0D-8614-4B1B-AABE-4B9CBEA0B932}">
      <dsp:nvSpPr>
        <dsp:cNvPr id="0" name=""/>
        <dsp:cNvSpPr/>
      </dsp:nvSpPr>
      <dsp:spPr>
        <a:xfrm>
          <a:off x="509717" y="338558"/>
          <a:ext cx="7541700" cy="67755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Il Caso di Studio</a:t>
          </a:r>
        </a:p>
      </dsp:txBody>
      <dsp:txXfrm>
        <a:off x="509717" y="338558"/>
        <a:ext cx="7541700" cy="677550"/>
      </dsp:txXfrm>
    </dsp:sp>
    <dsp:sp modelId="{94CC08B1-FDDA-4C4D-8C52-5511519BF1B0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C2A85-AC2D-425D-955C-A0207D4B4041}">
      <dsp:nvSpPr>
        <dsp:cNvPr id="0" name=""/>
        <dsp:cNvSpPr/>
      </dsp:nvSpPr>
      <dsp:spPr>
        <a:xfrm>
          <a:off x="995230" y="1354558"/>
          <a:ext cx="7056187" cy="677550"/>
        </a:xfrm>
        <a:prstGeom prst="rect">
          <a:avLst/>
        </a:prstGeom>
        <a:solidFill>
          <a:srgbClr val="4FBCD6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Tecnologie Utilizzate</a:t>
          </a:r>
        </a:p>
      </dsp:txBody>
      <dsp:txXfrm>
        <a:off x="995230" y="1354558"/>
        <a:ext cx="7056187" cy="677550"/>
      </dsp:txXfrm>
    </dsp:sp>
    <dsp:sp modelId="{D9FD0B76-3865-4C01-BD1C-CE1E822D1C06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48BBE-168E-4289-B48C-DD4C6598B7B8}">
      <dsp:nvSpPr>
        <dsp:cNvPr id="0" name=""/>
        <dsp:cNvSpPr/>
      </dsp:nvSpPr>
      <dsp:spPr>
        <a:xfrm>
          <a:off x="1144243" y="2370558"/>
          <a:ext cx="6907174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Progettazione</a:t>
          </a:r>
        </a:p>
      </dsp:txBody>
      <dsp:txXfrm>
        <a:off x="1144243" y="2370558"/>
        <a:ext cx="6907174" cy="677550"/>
      </dsp:txXfrm>
    </dsp:sp>
    <dsp:sp modelId="{A743926D-6C99-4E9F-8DE2-DCA46975EB97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49F0B-3AB1-42C3-B266-DEA8C03C3BD4}">
      <dsp:nvSpPr>
        <dsp:cNvPr id="0" name=""/>
        <dsp:cNvSpPr/>
      </dsp:nvSpPr>
      <dsp:spPr>
        <a:xfrm>
          <a:off x="995230" y="3386558"/>
          <a:ext cx="7056187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Implementazione</a:t>
          </a:r>
        </a:p>
      </dsp:txBody>
      <dsp:txXfrm>
        <a:off x="995230" y="3386558"/>
        <a:ext cx="7056187" cy="677550"/>
      </dsp:txXfrm>
    </dsp:sp>
    <dsp:sp modelId="{F7567ABB-2D69-47F1-96D2-D4B5CA2F009C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91F1D-5885-4ACF-886D-3DC7591E3312}">
      <dsp:nvSpPr>
        <dsp:cNvPr id="0" name=""/>
        <dsp:cNvSpPr/>
      </dsp:nvSpPr>
      <dsp:spPr>
        <a:xfrm>
          <a:off x="509717" y="4402558"/>
          <a:ext cx="7541700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Conclusione </a:t>
          </a:r>
        </a:p>
      </dsp:txBody>
      <dsp:txXfrm>
        <a:off x="509717" y="4402558"/>
        <a:ext cx="7541700" cy="677550"/>
      </dsp:txXfrm>
    </dsp:sp>
    <dsp:sp modelId="{A33DD2F5-E143-443F-90B4-197B421F8001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96D70-DA4D-4E62-BE37-3C8A2F09C12C}">
      <dsp:nvSpPr>
        <dsp:cNvPr id="0" name=""/>
        <dsp:cNvSpPr/>
      </dsp:nvSpPr>
      <dsp:spPr>
        <a:xfrm>
          <a:off x="1184" y="92627"/>
          <a:ext cx="4619860" cy="2771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FRAMEWORK</a:t>
          </a:r>
          <a:r>
            <a:rPr lang="it-IT" sz="3200" kern="1200" dirty="0"/>
            <a:t> </a:t>
          </a:r>
          <a:r>
            <a:rPr lang="it-IT" sz="4000" kern="1200" dirty="0"/>
            <a:t>FLASK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00" kern="1200" dirty="0"/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Serve per lo sviluppo di </a:t>
          </a:r>
          <a:r>
            <a:rPr lang="it-IT" sz="2200" b="1" kern="1200" dirty="0"/>
            <a:t>applicazioni web </a:t>
          </a:r>
          <a:r>
            <a:rPr lang="it-IT" sz="2200" kern="1200" dirty="0"/>
            <a:t>e la gestisce delle </a:t>
          </a:r>
          <a:r>
            <a:rPr lang="it-IT" sz="2200" b="1" kern="1200" dirty="0"/>
            <a:t>richieste</a:t>
          </a:r>
          <a:r>
            <a:rPr lang="it-IT" sz="2200" kern="1200" dirty="0"/>
            <a:t> </a:t>
          </a:r>
          <a:r>
            <a:rPr lang="it-IT" sz="2200" b="0" kern="1200" dirty="0"/>
            <a:t>HTTP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600" kern="1200" dirty="0"/>
        </a:p>
      </dsp:txBody>
      <dsp:txXfrm>
        <a:off x="1184" y="92627"/>
        <a:ext cx="4619860" cy="2771916"/>
      </dsp:txXfrm>
    </dsp:sp>
    <dsp:sp modelId="{BD63FB5F-7B9B-47BE-87AD-B476BF32947F}">
      <dsp:nvSpPr>
        <dsp:cNvPr id="0" name=""/>
        <dsp:cNvSpPr/>
      </dsp:nvSpPr>
      <dsp:spPr>
        <a:xfrm>
          <a:off x="5083031" y="92627"/>
          <a:ext cx="4619860" cy="2771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HEALTHCHECK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00" kern="1200" dirty="0"/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Modulo Python utile per </a:t>
          </a:r>
          <a:r>
            <a:rPr lang="it-IT" sz="2200" b="1" kern="1200" dirty="0"/>
            <a:t>monitorare lo stato</a:t>
          </a:r>
          <a:r>
            <a:rPr lang="it-IT" sz="2200" kern="1200" dirty="0"/>
            <a:t> della propria applicazione e inserire </a:t>
          </a:r>
          <a:r>
            <a:rPr lang="it-IT" sz="2200" b="1" kern="1200" dirty="0"/>
            <a:t>regole</a:t>
          </a:r>
          <a:r>
            <a:rPr lang="it-IT" sz="2200" kern="1200" dirty="0"/>
            <a:t> di </a:t>
          </a:r>
          <a:r>
            <a:rPr lang="it-IT" sz="2200" b="1" kern="1200" dirty="0"/>
            <a:t>controllo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2000" kern="1200" dirty="0"/>
        </a:p>
      </dsp:txBody>
      <dsp:txXfrm>
        <a:off x="5083031" y="92627"/>
        <a:ext cx="4619860" cy="2771916"/>
      </dsp:txXfrm>
    </dsp:sp>
    <dsp:sp modelId="{966A7BC1-74C0-470C-8C53-522267D6EB4D}">
      <dsp:nvSpPr>
        <dsp:cNvPr id="0" name=""/>
        <dsp:cNvSpPr/>
      </dsp:nvSpPr>
      <dsp:spPr>
        <a:xfrm>
          <a:off x="1184" y="3326530"/>
          <a:ext cx="4619860" cy="2771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LOGGING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50" kern="1200" dirty="0"/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Modulo Python che definisce funzioni e classi per implementare un sistema flessibile di </a:t>
          </a:r>
          <a:r>
            <a:rPr lang="it-IT" sz="2200" b="1" kern="1200" dirty="0"/>
            <a:t>logging degli eventi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3600" kern="1200" dirty="0"/>
        </a:p>
      </dsp:txBody>
      <dsp:txXfrm>
        <a:off x="1184" y="3326530"/>
        <a:ext cx="4619860" cy="2771916"/>
      </dsp:txXfrm>
    </dsp:sp>
    <dsp:sp modelId="{451981CD-8A9F-47F0-89D4-2C63328BD839}">
      <dsp:nvSpPr>
        <dsp:cNvPr id="0" name=""/>
        <dsp:cNvSpPr/>
      </dsp:nvSpPr>
      <dsp:spPr>
        <a:xfrm>
          <a:off x="5083031" y="3326530"/>
          <a:ext cx="4619860" cy="2771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DYNACONF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50" kern="1200" dirty="0"/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Sistema di configurazione </a:t>
          </a:r>
          <a:r>
            <a:rPr lang="it-IT" sz="2200" kern="1200" dirty="0"/>
            <a:t>a più livelli per applicazioni Python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800" kern="1200" dirty="0"/>
        </a:p>
      </dsp:txBody>
      <dsp:txXfrm>
        <a:off x="5083031" y="3326530"/>
        <a:ext cx="4619860" cy="27719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F3123-636C-4B9D-86A5-DED4FB842A1C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rnd" cmpd="sng" algn="ctr">
          <a:solidFill>
            <a:srgbClr val="35353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BAB0D-8614-4B1B-AABE-4B9CBEA0B932}">
      <dsp:nvSpPr>
        <dsp:cNvPr id="0" name=""/>
        <dsp:cNvSpPr/>
      </dsp:nvSpPr>
      <dsp:spPr>
        <a:xfrm>
          <a:off x="509717" y="338558"/>
          <a:ext cx="7541700" cy="67755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Il Caso di Studio</a:t>
          </a:r>
        </a:p>
      </dsp:txBody>
      <dsp:txXfrm>
        <a:off x="509717" y="338558"/>
        <a:ext cx="7541700" cy="677550"/>
      </dsp:txXfrm>
    </dsp:sp>
    <dsp:sp modelId="{94CC08B1-FDDA-4C4D-8C52-5511519BF1B0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C2A85-AC2D-425D-955C-A0207D4B4041}">
      <dsp:nvSpPr>
        <dsp:cNvPr id="0" name=""/>
        <dsp:cNvSpPr/>
      </dsp:nvSpPr>
      <dsp:spPr>
        <a:xfrm>
          <a:off x="995230" y="1354558"/>
          <a:ext cx="7056187" cy="677550"/>
        </a:xfrm>
        <a:prstGeom prst="rect">
          <a:avLst/>
        </a:prstGeom>
        <a:solidFill>
          <a:srgbClr val="353535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Tecnologie Utilizzate</a:t>
          </a:r>
        </a:p>
      </dsp:txBody>
      <dsp:txXfrm>
        <a:off x="995230" y="1354558"/>
        <a:ext cx="7056187" cy="677550"/>
      </dsp:txXfrm>
    </dsp:sp>
    <dsp:sp modelId="{D9FD0B76-3865-4C01-BD1C-CE1E822D1C06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48BBE-168E-4289-B48C-DD4C6598B7B8}">
      <dsp:nvSpPr>
        <dsp:cNvPr id="0" name=""/>
        <dsp:cNvSpPr/>
      </dsp:nvSpPr>
      <dsp:spPr>
        <a:xfrm>
          <a:off x="1144243" y="2370558"/>
          <a:ext cx="6907174" cy="677550"/>
        </a:xfrm>
        <a:prstGeom prst="rect">
          <a:avLst/>
        </a:prstGeom>
        <a:solidFill>
          <a:srgbClr val="4FBCD6"/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Progettazione</a:t>
          </a:r>
        </a:p>
      </dsp:txBody>
      <dsp:txXfrm>
        <a:off x="1144243" y="2370558"/>
        <a:ext cx="6907174" cy="677550"/>
      </dsp:txXfrm>
    </dsp:sp>
    <dsp:sp modelId="{A743926D-6C99-4E9F-8DE2-DCA46975EB97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49F0B-3AB1-42C3-B266-DEA8C03C3BD4}">
      <dsp:nvSpPr>
        <dsp:cNvPr id="0" name=""/>
        <dsp:cNvSpPr/>
      </dsp:nvSpPr>
      <dsp:spPr>
        <a:xfrm>
          <a:off x="995230" y="3386558"/>
          <a:ext cx="7056187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Implementazione</a:t>
          </a:r>
        </a:p>
      </dsp:txBody>
      <dsp:txXfrm>
        <a:off x="995230" y="3386558"/>
        <a:ext cx="7056187" cy="677550"/>
      </dsp:txXfrm>
    </dsp:sp>
    <dsp:sp modelId="{F7567ABB-2D69-47F1-96D2-D4B5CA2F009C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91F1D-5885-4ACF-886D-3DC7591E3312}">
      <dsp:nvSpPr>
        <dsp:cNvPr id="0" name=""/>
        <dsp:cNvSpPr/>
      </dsp:nvSpPr>
      <dsp:spPr>
        <a:xfrm>
          <a:off x="509717" y="4402558"/>
          <a:ext cx="7541700" cy="677550"/>
        </a:xfrm>
        <a:prstGeom prst="rect">
          <a:avLst/>
        </a:prstGeom>
        <a:solidFill>
          <a:srgbClr val="353535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ysClr val="window" lastClr="FFFFFF"/>
              </a:solidFill>
              <a:latin typeface="Century Gothic" panose="020B0502020202020204"/>
              <a:ea typeface="+mn-ea"/>
              <a:cs typeface="+mn-cs"/>
            </a:rPr>
            <a:t>Conclusione </a:t>
          </a:r>
        </a:p>
      </dsp:txBody>
      <dsp:txXfrm>
        <a:off x="509717" y="4402558"/>
        <a:ext cx="7541700" cy="677550"/>
      </dsp:txXfrm>
    </dsp:sp>
    <dsp:sp modelId="{A33DD2F5-E143-443F-90B4-197B421F8001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5875" cap="rnd" cmpd="sng" algn="ctr">
          <a:solidFill>
            <a:srgbClr val="35353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37A8E-118F-4F4C-B975-EEB81F77DE5F}">
      <dsp:nvSpPr>
        <dsp:cNvPr id="0" name=""/>
        <dsp:cNvSpPr/>
      </dsp:nvSpPr>
      <dsp:spPr>
        <a:xfrm>
          <a:off x="2805964" y="2653167"/>
          <a:ext cx="309012" cy="643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3508"/>
              </a:lnTo>
              <a:lnTo>
                <a:pt x="309012" y="64350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0BA9E-A384-4F24-A88E-A960521A868E}">
      <dsp:nvSpPr>
        <dsp:cNvPr id="0" name=""/>
        <dsp:cNvSpPr/>
      </dsp:nvSpPr>
      <dsp:spPr>
        <a:xfrm>
          <a:off x="2383647" y="1190507"/>
          <a:ext cx="1246351" cy="432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08"/>
              </a:lnTo>
              <a:lnTo>
                <a:pt x="1246351" y="216308"/>
              </a:lnTo>
              <a:lnTo>
                <a:pt x="1246351" y="4326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F4B8F-F106-405A-BD19-DB68C8473CDF}">
      <dsp:nvSpPr>
        <dsp:cNvPr id="0" name=""/>
        <dsp:cNvSpPr/>
      </dsp:nvSpPr>
      <dsp:spPr>
        <a:xfrm>
          <a:off x="313261" y="2653167"/>
          <a:ext cx="309012" cy="645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445"/>
              </a:lnTo>
              <a:lnTo>
                <a:pt x="309012" y="6454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0A709-37B3-4BFB-A21A-728126C07A0F}">
      <dsp:nvSpPr>
        <dsp:cNvPr id="0" name=""/>
        <dsp:cNvSpPr/>
      </dsp:nvSpPr>
      <dsp:spPr>
        <a:xfrm>
          <a:off x="1137295" y="1190507"/>
          <a:ext cx="1246351" cy="432617"/>
        </a:xfrm>
        <a:custGeom>
          <a:avLst/>
          <a:gdLst/>
          <a:ahLst/>
          <a:cxnLst/>
          <a:rect l="0" t="0" r="0" b="0"/>
          <a:pathLst>
            <a:path>
              <a:moveTo>
                <a:pt x="1246351" y="0"/>
              </a:moveTo>
              <a:lnTo>
                <a:pt x="1246351" y="216308"/>
              </a:lnTo>
              <a:lnTo>
                <a:pt x="0" y="216308"/>
              </a:lnTo>
              <a:lnTo>
                <a:pt x="0" y="4326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EA1C1-06B0-4F1A-9E8D-96C92F073FE4}">
      <dsp:nvSpPr>
        <dsp:cNvPr id="0" name=""/>
        <dsp:cNvSpPr/>
      </dsp:nvSpPr>
      <dsp:spPr>
        <a:xfrm>
          <a:off x="1176570" y="2054"/>
          <a:ext cx="2414152" cy="11884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Validazione</a:t>
          </a:r>
          <a:r>
            <a:rPr lang="it-IT" sz="2800" kern="1200" dirty="0"/>
            <a:t>  dati I/O</a:t>
          </a:r>
        </a:p>
      </dsp:txBody>
      <dsp:txXfrm>
        <a:off x="1176570" y="2054"/>
        <a:ext cx="2414152" cy="1188453"/>
      </dsp:txXfrm>
    </dsp:sp>
    <dsp:sp modelId="{A8379ABD-12B4-430A-A287-F3910EE99561}">
      <dsp:nvSpPr>
        <dsp:cNvPr id="0" name=""/>
        <dsp:cNvSpPr/>
      </dsp:nvSpPr>
      <dsp:spPr>
        <a:xfrm>
          <a:off x="107252" y="1623125"/>
          <a:ext cx="2060085" cy="10300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b="1" kern="1200" dirty="0"/>
            <a:t>File</a:t>
          </a:r>
          <a:r>
            <a:rPr lang="it-IT" sz="2500" kern="1200" dirty="0"/>
            <a:t> contenente schema</a:t>
          </a:r>
        </a:p>
      </dsp:txBody>
      <dsp:txXfrm>
        <a:off x="107252" y="1623125"/>
        <a:ext cx="2060085" cy="1030042"/>
      </dsp:txXfrm>
    </dsp:sp>
    <dsp:sp modelId="{0AD712A7-D1C2-4471-B4DE-E0CA08D00BA4}">
      <dsp:nvSpPr>
        <dsp:cNvPr id="0" name=""/>
        <dsp:cNvSpPr/>
      </dsp:nvSpPr>
      <dsp:spPr>
        <a:xfrm>
          <a:off x="622273" y="3085785"/>
          <a:ext cx="776652" cy="42565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JSON </a:t>
          </a:r>
        </a:p>
      </dsp:txBody>
      <dsp:txXfrm>
        <a:off x="622273" y="3085785"/>
        <a:ext cx="776652" cy="425654"/>
      </dsp:txXfrm>
    </dsp:sp>
    <dsp:sp modelId="{EBAE835A-2DED-4535-A26D-099C8B3776DF}">
      <dsp:nvSpPr>
        <dsp:cNvPr id="0" name=""/>
        <dsp:cNvSpPr/>
      </dsp:nvSpPr>
      <dsp:spPr>
        <a:xfrm>
          <a:off x="2599955" y="1623125"/>
          <a:ext cx="2060085" cy="10300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Istruzioni nel </a:t>
          </a:r>
          <a:r>
            <a:rPr lang="it-IT" sz="2500" b="1" kern="1200" dirty="0"/>
            <a:t>codice</a:t>
          </a:r>
        </a:p>
      </dsp:txBody>
      <dsp:txXfrm>
        <a:off x="2599955" y="1623125"/>
        <a:ext cx="2060085" cy="1030042"/>
      </dsp:txXfrm>
    </dsp:sp>
    <dsp:sp modelId="{1174BF84-36DF-40F2-8C75-977D56B27062}">
      <dsp:nvSpPr>
        <dsp:cNvPr id="0" name=""/>
        <dsp:cNvSpPr/>
      </dsp:nvSpPr>
      <dsp:spPr>
        <a:xfrm>
          <a:off x="3114977" y="3085785"/>
          <a:ext cx="1525905" cy="4217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kern="1200" dirty="0"/>
            <a:t>BASEMODEL</a:t>
          </a:r>
        </a:p>
      </dsp:txBody>
      <dsp:txXfrm>
        <a:off x="3114977" y="3085785"/>
        <a:ext cx="1525905" cy="4217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0BA9E-A384-4F24-A88E-A960521A868E}">
      <dsp:nvSpPr>
        <dsp:cNvPr id="0" name=""/>
        <dsp:cNvSpPr/>
      </dsp:nvSpPr>
      <dsp:spPr>
        <a:xfrm>
          <a:off x="2161092" y="1554248"/>
          <a:ext cx="1064758" cy="336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36"/>
              </a:lnTo>
              <a:lnTo>
                <a:pt x="1064758" y="168136"/>
              </a:lnTo>
              <a:lnTo>
                <a:pt x="1064758" y="33627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0A709-37B3-4BFB-A21A-728126C07A0F}">
      <dsp:nvSpPr>
        <dsp:cNvPr id="0" name=""/>
        <dsp:cNvSpPr/>
      </dsp:nvSpPr>
      <dsp:spPr>
        <a:xfrm>
          <a:off x="899365" y="1554248"/>
          <a:ext cx="1261726" cy="336272"/>
        </a:xfrm>
        <a:custGeom>
          <a:avLst/>
          <a:gdLst/>
          <a:ahLst/>
          <a:cxnLst/>
          <a:rect l="0" t="0" r="0" b="0"/>
          <a:pathLst>
            <a:path>
              <a:moveTo>
                <a:pt x="1261726" y="0"/>
              </a:moveTo>
              <a:lnTo>
                <a:pt x="1261726" y="168136"/>
              </a:lnTo>
              <a:lnTo>
                <a:pt x="0" y="168136"/>
              </a:lnTo>
              <a:lnTo>
                <a:pt x="0" y="33627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EA1C1-06B0-4F1A-9E8D-96C92F073FE4}">
      <dsp:nvSpPr>
        <dsp:cNvPr id="0" name=""/>
        <dsp:cNvSpPr/>
      </dsp:nvSpPr>
      <dsp:spPr>
        <a:xfrm>
          <a:off x="816498" y="337269"/>
          <a:ext cx="2689187" cy="121697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Controllo</a:t>
          </a:r>
          <a:r>
            <a:rPr lang="it-IT" sz="2800" kern="1200" dirty="0"/>
            <a:t> lavorazione dati</a:t>
          </a:r>
        </a:p>
      </dsp:txBody>
      <dsp:txXfrm>
        <a:off x="816498" y="337269"/>
        <a:ext cx="2689187" cy="1216978"/>
      </dsp:txXfrm>
    </dsp:sp>
    <dsp:sp modelId="{A8379ABD-12B4-430A-A287-F3910EE99561}">
      <dsp:nvSpPr>
        <dsp:cNvPr id="0" name=""/>
        <dsp:cNvSpPr/>
      </dsp:nvSpPr>
      <dsp:spPr>
        <a:xfrm>
          <a:off x="2743" y="1890520"/>
          <a:ext cx="1793245" cy="947087"/>
        </a:xfrm>
        <a:prstGeom prst="rect">
          <a:avLst/>
        </a:prstGeom>
        <a:solidFill>
          <a:srgbClr val="0070C0">
            <a:alpha val="43922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Struttura</a:t>
          </a:r>
          <a:r>
            <a:rPr lang="it-IT" sz="2200" b="0" kern="1200" dirty="0"/>
            <a:t> dati non valida</a:t>
          </a:r>
        </a:p>
      </dsp:txBody>
      <dsp:txXfrm>
        <a:off x="2743" y="1890520"/>
        <a:ext cx="1793245" cy="947087"/>
      </dsp:txXfrm>
    </dsp:sp>
    <dsp:sp modelId="{EBAE835A-2DED-4535-A26D-099C8B3776DF}">
      <dsp:nvSpPr>
        <dsp:cNvPr id="0" name=""/>
        <dsp:cNvSpPr/>
      </dsp:nvSpPr>
      <dsp:spPr>
        <a:xfrm>
          <a:off x="2132261" y="1890520"/>
          <a:ext cx="2187180" cy="968128"/>
        </a:xfrm>
        <a:prstGeom prst="rect">
          <a:avLst/>
        </a:prstGeom>
        <a:solidFill>
          <a:srgbClr val="C00000">
            <a:alpha val="30196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Errore </a:t>
          </a:r>
          <a:r>
            <a:rPr lang="it-IT" sz="2200" b="0" kern="1200" dirty="0"/>
            <a:t>durante</a:t>
          </a:r>
          <a:r>
            <a:rPr lang="it-IT" sz="2200" kern="1200" dirty="0"/>
            <a:t> il </a:t>
          </a:r>
          <a:r>
            <a:rPr lang="it-IT" sz="2200" b="1" kern="1200" dirty="0"/>
            <a:t>processing</a:t>
          </a:r>
          <a:r>
            <a:rPr lang="it-IT" sz="2200" kern="1200" dirty="0"/>
            <a:t> dei dati</a:t>
          </a:r>
          <a:endParaRPr lang="it-IT" sz="2200" b="1" kern="1200" dirty="0"/>
        </a:p>
      </dsp:txBody>
      <dsp:txXfrm>
        <a:off x="2132261" y="1890520"/>
        <a:ext cx="2187180" cy="9681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37A8E-118F-4F4C-B975-EEB81F77DE5F}">
      <dsp:nvSpPr>
        <dsp:cNvPr id="0" name=""/>
        <dsp:cNvSpPr/>
      </dsp:nvSpPr>
      <dsp:spPr>
        <a:xfrm>
          <a:off x="2393762" y="3027923"/>
          <a:ext cx="273983" cy="531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646"/>
              </a:lnTo>
              <a:lnTo>
                <a:pt x="273983" y="53164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0BA9E-A384-4F24-A88E-A960521A868E}">
      <dsp:nvSpPr>
        <dsp:cNvPr id="0" name=""/>
        <dsp:cNvSpPr/>
      </dsp:nvSpPr>
      <dsp:spPr>
        <a:xfrm>
          <a:off x="2019318" y="1731068"/>
          <a:ext cx="1105066" cy="383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788"/>
              </a:lnTo>
              <a:lnTo>
                <a:pt x="1105066" y="191788"/>
              </a:lnTo>
              <a:lnTo>
                <a:pt x="1105066" y="38357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F4B8F-F106-405A-BD19-DB68C8473CDF}">
      <dsp:nvSpPr>
        <dsp:cNvPr id="0" name=""/>
        <dsp:cNvSpPr/>
      </dsp:nvSpPr>
      <dsp:spPr>
        <a:xfrm>
          <a:off x="183629" y="3027923"/>
          <a:ext cx="273983" cy="535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541"/>
              </a:lnTo>
              <a:lnTo>
                <a:pt x="273983" y="53554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0A709-37B3-4BFB-A21A-728126C07A0F}">
      <dsp:nvSpPr>
        <dsp:cNvPr id="0" name=""/>
        <dsp:cNvSpPr/>
      </dsp:nvSpPr>
      <dsp:spPr>
        <a:xfrm>
          <a:off x="914251" y="1731068"/>
          <a:ext cx="1105066" cy="383576"/>
        </a:xfrm>
        <a:custGeom>
          <a:avLst/>
          <a:gdLst/>
          <a:ahLst/>
          <a:cxnLst/>
          <a:rect l="0" t="0" r="0" b="0"/>
          <a:pathLst>
            <a:path>
              <a:moveTo>
                <a:pt x="1105066" y="0"/>
              </a:moveTo>
              <a:lnTo>
                <a:pt x="1105066" y="191788"/>
              </a:lnTo>
              <a:lnTo>
                <a:pt x="0" y="191788"/>
              </a:lnTo>
              <a:lnTo>
                <a:pt x="0" y="38357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EA1C1-06B0-4F1A-9E8D-96C92F073FE4}">
      <dsp:nvSpPr>
        <dsp:cNvPr id="0" name=""/>
        <dsp:cNvSpPr/>
      </dsp:nvSpPr>
      <dsp:spPr>
        <a:xfrm>
          <a:off x="797881" y="677336"/>
          <a:ext cx="2442873" cy="105373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Configurazione </a:t>
          </a:r>
          <a:r>
            <a:rPr lang="it-IT" sz="2000" kern="1200" dirty="0"/>
            <a:t>mediante</a:t>
          </a:r>
          <a:endParaRPr lang="it-IT" sz="2800" kern="1200" dirty="0"/>
        </a:p>
      </dsp:txBody>
      <dsp:txXfrm>
        <a:off x="797881" y="677336"/>
        <a:ext cx="2442873" cy="1053731"/>
      </dsp:txXfrm>
    </dsp:sp>
    <dsp:sp modelId="{A8379ABD-12B4-430A-A287-F3910EE99561}">
      <dsp:nvSpPr>
        <dsp:cNvPr id="0" name=""/>
        <dsp:cNvSpPr/>
      </dsp:nvSpPr>
      <dsp:spPr>
        <a:xfrm>
          <a:off x="973" y="2114645"/>
          <a:ext cx="1826556" cy="9132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/>
            <a:t>File </a:t>
          </a:r>
          <a:r>
            <a:rPr lang="it-IT" sz="2400" kern="1200" dirty="0"/>
            <a:t>di serializzazione</a:t>
          </a:r>
        </a:p>
      </dsp:txBody>
      <dsp:txXfrm>
        <a:off x="973" y="2114645"/>
        <a:ext cx="1826556" cy="913278"/>
      </dsp:txXfrm>
    </dsp:sp>
    <dsp:sp modelId="{0AD712A7-D1C2-4471-B4DE-E0CA08D00BA4}">
      <dsp:nvSpPr>
        <dsp:cNvPr id="0" name=""/>
        <dsp:cNvSpPr/>
      </dsp:nvSpPr>
      <dsp:spPr>
        <a:xfrm>
          <a:off x="457612" y="3411500"/>
          <a:ext cx="1196778" cy="30392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kern="1200" dirty="0"/>
            <a:t>DYNACONF</a:t>
          </a:r>
          <a:r>
            <a:rPr lang="it-IT" sz="1800" kern="1200" dirty="0"/>
            <a:t> </a:t>
          </a:r>
        </a:p>
      </dsp:txBody>
      <dsp:txXfrm>
        <a:off x="457612" y="3411500"/>
        <a:ext cx="1196778" cy="303929"/>
      </dsp:txXfrm>
    </dsp:sp>
    <dsp:sp modelId="{EBAE835A-2DED-4535-A26D-099C8B3776DF}">
      <dsp:nvSpPr>
        <dsp:cNvPr id="0" name=""/>
        <dsp:cNvSpPr/>
      </dsp:nvSpPr>
      <dsp:spPr>
        <a:xfrm>
          <a:off x="2211106" y="2114645"/>
          <a:ext cx="1826556" cy="9132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/>
            <a:t>Variabili</a:t>
          </a:r>
          <a:r>
            <a:rPr lang="it-IT" sz="2400" kern="1200" dirty="0"/>
            <a:t> di ambiente</a:t>
          </a:r>
          <a:endParaRPr lang="it-IT" sz="2400" b="1" kern="1200" dirty="0"/>
        </a:p>
      </dsp:txBody>
      <dsp:txXfrm>
        <a:off x="2211106" y="2114645"/>
        <a:ext cx="1826556" cy="913278"/>
      </dsp:txXfrm>
    </dsp:sp>
    <dsp:sp modelId="{1174BF84-36DF-40F2-8C75-977D56B27062}">
      <dsp:nvSpPr>
        <dsp:cNvPr id="0" name=""/>
        <dsp:cNvSpPr/>
      </dsp:nvSpPr>
      <dsp:spPr>
        <a:xfrm>
          <a:off x="2667746" y="3411500"/>
          <a:ext cx="1195846" cy="2961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i="0" kern="1200" dirty="0"/>
            <a:t>os.environ</a:t>
          </a:r>
          <a:endParaRPr lang="it-IT" sz="1800" b="0" kern="1200" dirty="0"/>
        </a:p>
      </dsp:txBody>
      <dsp:txXfrm>
        <a:off x="2667746" y="3411500"/>
        <a:ext cx="1195846" cy="296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62C223-3842-D6A1-5E9C-5584D57F9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17041D9-C066-BBE7-AEC4-D941A8E68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F44D5C-E04D-2B1C-8B83-9090ED93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368AA9-8F3D-8FE8-7F0B-51A9AD2B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CB92B5-9659-007A-6164-3DE68F11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45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8FCDA4-734E-1C98-56C6-3E3B56A1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C2A6E6-D581-9C66-FCBA-2814486D4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7FA735-3C33-0D35-E950-FBF25DA85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40BB83-D7AF-BF39-E013-C620DBAA1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A922B4-8308-D6D3-39C1-34F16F3F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70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9FE4E90-EA8B-F3E5-3A1A-64BBD7121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6D0BC60-3D81-5274-9A02-6961D70F3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DFE0D5-09BD-46DA-3FF8-0553586E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FF9EA2-3EA6-9EB8-642E-418FFF18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11EF03-5F7A-8C23-6EAB-A38396364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89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86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85F62B-96D6-1B6D-65F1-BE945774C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C0599E-0CF5-6ED6-E7B3-7224268B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B9F28A-11D2-7FED-0323-05F58CB7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4DD987-905C-AD2E-5225-DDF48276D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1131FD-4E72-8985-BCF3-3570535D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87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5BF200-5D7F-064D-9582-E5517255D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09B8BA-C698-1B89-A065-A0AED0D39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A3FBB1-BB53-EDC4-F618-D15C6EA7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8D7AD1-D3F3-93D2-9F8D-58AE85CC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02AA04-78FA-FC10-320D-896AAE8DB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5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A0D189-B3E4-88ED-FDE8-8D0C80318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A855F5-F69E-0825-18E5-F1275D842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B12FD10-5AA5-E3D8-5EA1-6759019BB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AE4876-720D-1CC5-56BB-7A08F2FA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9A4579-3E89-F27C-3675-4B5A3941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CE998D-2E5F-7CEF-9F5D-7B1A7100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96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0C5A1-191E-9633-5513-81C9F0A0A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560B43-6560-D30C-8396-B4718B939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2C6439-D308-985E-5E5A-6612FA4A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ADD4650-A9C0-E708-8EA4-2017908BE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B3C2D3E-F64B-055D-CF6F-7C061E186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B28477B-F31D-1EC5-25B0-D9A755EB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7953E19-D5EF-85AE-AC06-197D046D8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0C5E25A-40D7-5471-D2B1-1204587C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85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A222C2-2478-1DEE-4EC6-B97C52F4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382CB26-ACA4-1E6E-BF50-4AC4A2A95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0DFD8D-5A21-E159-CD1C-810DE6E80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9DC2E4-309C-DCFF-ADFD-320ABF9F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47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E572484-14EE-CE71-DD32-E0097E69B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07D2A54-5441-7856-4A10-2EC7BF80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F8307F3-3B73-C129-84F1-001F4344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28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6A1481-F3FE-E012-63CE-262E9D8B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7BDBEF-24AC-905B-85C3-76B9DF1B0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AE338DD-456A-F30F-7ABC-ED2B7B1E9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73B2498-2960-677F-ED4A-158F838F5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0BFF445-D10F-949E-12DF-A0153E8A5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D986C5-8E08-7576-3B29-C8321E2D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83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9A242B-8B2A-DB2B-4FD9-35337824C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E1F7CF9-6B7E-1980-9C14-0DF887D87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761E14-4F30-604E-572D-BC71E9E38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D872B7-10D7-5323-E270-CE0047AD7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D640F6B-C243-E2D3-C0CA-E890C93BF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3A64A7-8F63-1118-3221-A415F59D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59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E9C043F-04AC-F1F6-0F19-FC530769D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06698A-F5CE-C98D-C207-C5207EAA2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0C9702-C267-5768-FB54-DC6AC3598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02139-0650-4956-8DEA-FB26FD460F0F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59CAC2-5480-9175-8411-D6741A107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5239A2-8906-7207-3E88-82B28AC59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E6F50-2EDD-45DD-BEB0-7B357A4CD9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8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  <p:sldLayoutId id="21474840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diagramQuickStyle" Target="../diagrams/quickStyle12.xml"/><Relationship Id="rId3" Type="http://schemas.openxmlformats.org/officeDocument/2006/relationships/diagramLayout" Target="../diagrams/layout11.xml"/><Relationship Id="rId7" Type="http://schemas.openxmlformats.org/officeDocument/2006/relationships/image" Target="../media/image14.png"/><Relationship Id="rId12" Type="http://schemas.openxmlformats.org/officeDocument/2006/relationships/diagramLayout" Target="../diagrams/layout12.xml"/><Relationship Id="rId17" Type="http://schemas.openxmlformats.org/officeDocument/2006/relationships/image" Target="../media/image23.svg"/><Relationship Id="rId2" Type="http://schemas.openxmlformats.org/officeDocument/2006/relationships/diagramData" Target="../diagrams/data11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11" Type="http://schemas.openxmlformats.org/officeDocument/2006/relationships/diagramData" Target="../diagrams/data12.xml"/><Relationship Id="rId5" Type="http://schemas.openxmlformats.org/officeDocument/2006/relationships/diagramColors" Target="../diagrams/colors11.xml"/><Relationship Id="rId15" Type="http://schemas.microsoft.com/office/2007/relationships/diagramDrawing" Target="../diagrams/drawing12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4.png"/><Relationship Id="rId14" Type="http://schemas.openxmlformats.org/officeDocument/2006/relationships/diagramColors" Target="../diagrams/colors1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1.svg"/><Relationship Id="rId7" Type="http://schemas.openxmlformats.org/officeDocument/2006/relationships/diagramColors" Target="../diagrams/colors1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10" Type="http://schemas.openxmlformats.org/officeDocument/2006/relationships/image" Target="../media/image23.svg"/><Relationship Id="rId4" Type="http://schemas.openxmlformats.org/officeDocument/2006/relationships/diagramData" Target="../diagrams/data13.xml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Relationship Id="rId9" Type="http://schemas.openxmlformats.org/officeDocument/2006/relationships/image" Target="../media/image26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diagramLayout" Target="../diagrams/layout16.xml"/><Relationship Id="rId7" Type="http://schemas.openxmlformats.org/officeDocument/2006/relationships/image" Target="../media/image25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Relationship Id="rId9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diagramLayout" Target="../diagrams/layout17.xml"/><Relationship Id="rId7" Type="http://schemas.openxmlformats.org/officeDocument/2006/relationships/image" Target="../media/image25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Relationship Id="rId9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13" Type="http://schemas.openxmlformats.org/officeDocument/2006/relationships/image" Target="../media/image5.svg"/><Relationship Id="rId18" Type="http://schemas.openxmlformats.org/officeDocument/2006/relationships/image" Target="../media/image10.png"/><Relationship Id="rId26" Type="http://schemas.openxmlformats.org/officeDocument/2006/relationships/image" Target="../media/image29.png"/><Relationship Id="rId3" Type="http://schemas.openxmlformats.org/officeDocument/2006/relationships/diagramLayout" Target="../diagrams/layout19.xml"/><Relationship Id="rId21" Type="http://schemas.openxmlformats.org/officeDocument/2006/relationships/image" Target="../media/image13.svg"/><Relationship Id="rId7" Type="http://schemas.openxmlformats.org/officeDocument/2006/relationships/diagramData" Target="../diagrams/data20.xml"/><Relationship Id="rId12" Type="http://schemas.openxmlformats.org/officeDocument/2006/relationships/image" Target="../media/image4.png"/><Relationship Id="rId17" Type="http://schemas.openxmlformats.org/officeDocument/2006/relationships/image" Target="../media/image9.svg"/><Relationship Id="rId25" Type="http://schemas.openxmlformats.org/officeDocument/2006/relationships/image" Target="../media/image28.svg"/><Relationship Id="rId2" Type="http://schemas.openxmlformats.org/officeDocument/2006/relationships/diagramData" Target="../diagrams/data19.xml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29" Type="http://schemas.openxmlformats.org/officeDocument/2006/relationships/image" Target="../media/image32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24" Type="http://schemas.openxmlformats.org/officeDocument/2006/relationships/image" Target="../media/image27.png"/><Relationship Id="rId5" Type="http://schemas.openxmlformats.org/officeDocument/2006/relationships/diagramColors" Target="../diagrams/colors19.xml"/><Relationship Id="rId15" Type="http://schemas.openxmlformats.org/officeDocument/2006/relationships/image" Target="../media/image7.svg"/><Relationship Id="rId23" Type="http://schemas.openxmlformats.org/officeDocument/2006/relationships/image" Target="../media/image15.svg"/><Relationship Id="rId28" Type="http://schemas.openxmlformats.org/officeDocument/2006/relationships/image" Target="../media/image31.png"/><Relationship Id="rId10" Type="http://schemas.openxmlformats.org/officeDocument/2006/relationships/diagramColors" Target="../diagrams/colors20.xml"/><Relationship Id="rId19" Type="http://schemas.openxmlformats.org/officeDocument/2006/relationships/image" Target="../media/image11.svg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Relationship Id="rId14" Type="http://schemas.openxmlformats.org/officeDocument/2006/relationships/image" Target="../media/image6.png"/><Relationship Id="rId22" Type="http://schemas.openxmlformats.org/officeDocument/2006/relationships/image" Target="../media/image14.png"/><Relationship Id="rId27" Type="http://schemas.openxmlformats.org/officeDocument/2006/relationships/image" Target="../media/image30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18" Type="http://schemas.openxmlformats.org/officeDocument/2006/relationships/image" Target="../media/image15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17" Type="http://schemas.openxmlformats.org/officeDocument/2006/relationships/image" Target="../media/image14.png"/><Relationship Id="rId2" Type="http://schemas.openxmlformats.org/officeDocument/2006/relationships/diagramData" Target="../diagrams/data3.xml"/><Relationship Id="rId16" Type="http://schemas.openxmlformats.org/officeDocument/2006/relationships/image" Target="../media/image13.svg"/><Relationship Id="rId20" Type="http://schemas.openxmlformats.org/officeDocument/2006/relationships/image" Target="../media/image17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3.xml"/><Relationship Id="rId15" Type="http://schemas.openxmlformats.org/officeDocument/2006/relationships/image" Target="../media/image12.png"/><Relationship Id="rId10" Type="http://schemas.openxmlformats.org/officeDocument/2006/relationships/image" Target="../media/image7.svg"/><Relationship Id="rId19" Type="http://schemas.openxmlformats.org/officeDocument/2006/relationships/image" Target="../media/image16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8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8.png"/><Relationship Id="rId12" Type="http://schemas.openxmlformats.org/officeDocument/2006/relationships/image" Target="../media/image11.svg"/><Relationship Id="rId2" Type="http://schemas.openxmlformats.org/officeDocument/2006/relationships/diagramData" Target="../diagrams/data5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10.png"/><Relationship Id="rId5" Type="http://schemas.openxmlformats.org/officeDocument/2006/relationships/diagramColors" Target="../diagrams/colors5.xml"/><Relationship Id="rId15" Type="http://schemas.openxmlformats.org/officeDocument/2006/relationships/image" Target="../media/image20.png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4.png"/><Relationship Id="rId1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13.sv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5" Type="http://schemas.openxmlformats.org/officeDocument/2006/relationships/image" Target="../media/image23.svg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Relationship Id="rId1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openxmlformats.org/officeDocument/2006/relationships/diagramQuickStyle" Target="../diagrams/quickStyle10.xml"/><Relationship Id="rId3" Type="http://schemas.openxmlformats.org/officeDocument/2006/relationships/image" Target="../media/image9.svg"/><Relationship Id="rId7" Type="http://schemas.openxmlformats.org/officeDocument/2006/relationships/diagramColors" Target="../diagrams/colors9.xml"/><Relationship Id="rId12" Type="http://schemas.openxmlformats.org/officeDocument/2006/relationships/diagramLayout" Target="../diagrams/layout10.xml"/><Relationship Id="rId17" Type="http://schemas.openxmlformats.org/officeDocument/2006/relationships/image" Target="../media/image23.sv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11" Type="http://schemas.openxmlformats.org/officeDocument/2006/relationships/diagramData" Target="../diagrams/data10.xml"/><Relationship Id="rId5" Type="http://schemas.openxmlformats.org/officeDocument/2006/relationships/diagramLayout" Target="../diagrams/layout9.xml"/><Relationship Id="rId15" Type="http://schemas.microsoft.com/office/2007/relationships/diagramDrawing" Target="../diagrams/drawing10.xml"/><Relationship Id="rId10" Type="http://schemas.openxmlformats.org/officeDocument/2006/relationships/image" Target="../media/image7.svg"/><Relationship Id="rId4" Type="http://schemas.openxmlformats.org/officeDocument/2006/relationships/diagramData" Target="../diagrams/data9.xml"/><Relationship Id="rId9" Type="http://schemas.openxmlformats.org/officeDocument/2006/relationships/image" Target="../media/image6.png"/><Relationship Id="rId14" Type="http://schemas.openxmlformats.org/officeDocument/2006/relationships/diagramColors" Target="../diagrams/colors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asellaDiTesto 67">
            <a:extLst>
              <a:ext uri="{FF2B5EF4-FFF2-40B4-BE49-F238E27FC236}">
                <a16:creationId xmlns:a16="http://schemas.microsoft.com/office/drawing/2014/main" id="{42C298CE-1D19-260B-3D89-9DEF4F574E7E}"/>
              </a:ext>
            </a:extLst>
          </p:cNvPr>
          <p:cNvSpPr txBox="1"/>
          <p:nvPr/>
        </p:nvSpPr>
        <p:spPr>
          <a:xfrm>
            <a:off x="756920" y="646576"/>
            <a:ext cx="10678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UNIVERSITÀ DEGLI STUDI</a:t>
            </a:r>
            <a:r>
              <a:rPr lang="it-IT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 MODENA E REGGIO EMILIA</a:t>
            </a:r>
            <a:endParaRPr lang="it-IT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A2835680-2C06-7A1B-FD14-B4325C6C04D2}"/>
              </a:ext>
            </a:extLst>
          </p:cNvPr>
          <p:cNvCxnSpPr>
            <a:cxnSpLocks/>
          </p:cNvCxnSpPr>
          <p:nvPr/>
        </p:nvCxnSpPr>
        <p:spPr>
          <a:xfrm>
            <a:off x="1544320" y="1327294"/>
            <a:ext cx="9103360" cy="0"/>
          </a:xfrm>
          <a:prstGeom prst="line">
            <a:avLst/>
          </a:prstGeom>
          <a:ln w="31750">
            <a:solidFill>
              <a:srgbClr val="568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sellaDiTesto 73">
            <a:extLst>
              <a:ext uri="{FF2B5EF4-FFF2-40B4-BE49-F238E27FC236}">
                <a16:creationId xmlns:a16="http://schemas.microsoft.com/office/drawing/2014/main" id="{6209DE5D-824A-1A8D-B8AA-F9FFA0717EDF}"/>
              </a:ext>
            </a:extLst>
          </p:cNvPr>
          <p:cNvSpPr txBox="1"/>
          <p:nvPr/>
        </p:nvSpPr>
        <p:spPr>
          <a:xfrm>
            <a:off x="756920" y="1515574"/>
            <a:ext cx="106781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700" dirty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Dipartimento</a:t>
            </a:r>
            <a:r>
              <a:rPr lang="it-IT" sz="2700" cap="all" dirty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700" dirty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 Scienze Matematiche, Fisiche ed Informatiche</a:t>
            </a:r>
            <a:endParaRPr lang="it-IT" sz="2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D7AAB354-D451-4973-A121-39212B08280B}"/>
              </a:ext>
            </a:extLst>
          </p:cNvPr>
          <p:cNvSpPr txBox="1"/>
          <p:nvPr/>
        </p:nvSpPr>
        <p:spPr>
          <a:xfrm>
            <a:off x="756920" y="1996238"/>
            <a:ext cx="10678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200" dirty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Corso di Laurea in Informatica</a:t>
            </a:r>
            <a:endParaRPr lang="it-IT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CasellaDiTesto 77">
            <a:extLst>
              <a:ext uri="{FF2B5EF4-FFF2-40B4-BE49-F238E27FC236}">
                <a16:creationId xmlns:a16="http://schemas.microsoft.com/office/drawing/2014/main" id="{3D8D289C-5FE2-675C-0833-F6AD3E451F1C}"/>
              </a:ext>
            </a:extLst>
          </p:cNvPr>
          <p:cNvSpPr txBox="1"/>
          <p:nvPr/>
        </p:nvSpPr>
        <p:spPr>
          <a:xfrm>
            <a:off x="1181100" y="2822680"/>
            <a:ext cx="98298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marR="88900" algn="ctr"/>
            <a:r>
              <a:rPr lang="it-IT" sz="2800" b="1" dirty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Progetto e sviluppo di un SDK Python</a:t>
            </a:r>
          </a:p>
          <a:p>
            <a:pPr marL="90170" marR="88900" algn="ctr"/>
            <a:r>
              <a:rPr lang="it-IT" sz="2800" b="1" dirty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 la gestione di microservizi </a:t>
            </a:r>
          </a:p>
          <a:p>
            <a:pPr marL="90170" marR="88900" algn="ctr"/>
            <a:r>
              <a:rPr lang="it-IT" sz="2800" b="1" dirty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ambito aziendale </a:t>
            </a: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526C856-BD02-8A99-E978-9C4433626054}"/>
              </a:ext>
            </a:extLst>
          </p:cNvPr>
          <p:cNvCxnSpPr>
            <a:cxnSpLocks/>
          </p:cNvCxnSpPr>
          <p:nvPr/>
        </p:nvCxnSpPr>
        <p:spPr>
          <a:xfrm>
            <a:off x="1996440" y="5784567"/>
            <a:ext cx="8036560" cy="0"/>
          </a:xfrm>
          <a:prstGeom prst="line">
            <a:avLst/>
          </a:prstGeom>
          <a:ln w="31750">
            <a:solidFill>
              <a:srgbClr val="568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80">
            <a:extLst>
              <a:ext uri="{FF2B5EF4-FFF2-40B4-BE49-F238E27FC236}">
                <a16:creationId xmlns:a16="http://schemas.microsoft.com/office/drawing/2014/main" id="{AB6F5BC0-35DA-15D3-270C-070774C5A839}"/>
              </a:ext>
            </a:extLst>
          </p:cNvPr>
          <p:cNvSpPr txBox="1"/>
          <p:nvPr/>
        </p:nvSpPr>
        <p:spPr>
          <a:xfrm>
            <a:off x="756920" y="5935349"/>
            <a:ext cx="10678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Anno Accademico 2021/22</a:t>
            </a:r>
            <a:endParaRPr lang="it-IT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CasellaDiTesto 83">
            <a:extLst>
              <a:ext uri="{FF2B5EF4-FFF2-40B4-BE49-F238E27FC236}">
                <a16:creationId xmlns:a16="http://schemas.microsoft.com/office/drawing/2014/main" id="{4776F21A-98F8-C15E-59D0-BBBAE04CE65B}"/>
              </a:ext>
            </a:extLst>
          </p:cNvPr>
          <p:cNvSpPr txBox="1"/>
          <p:nvPr/>
        </p:nvSpPr>
        <p:spPr>
          <a:xfrm>
            <a:off x="1996440" y="4602542"/>
            <a:ext cx="21793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Laureando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>
                <a:solidFill>
                  <a:srgbClr val="323E4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Daniele Costoli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CasellaDiTesto 85">
            <a:extLst>
              <a:ext uri="{FF2B5EF4-FFF2-40B4-BE49-F238E27FC236}">
                <a16:creationId xmlns:a16="http://schemas.microsoft.com/office/drawing/2014/main" id="{1F89047B-0DD8-8C5D-41BA-FC35E18E8029}"/>
              </a:ext>
            </a:extLst>
          </p:cNvPr>
          <p:cNvSpPr txBox="1"/>
          <p:nvPr/>
        </p:nvSpPr>
        <p:spPr>
          <a:xfrm>
            <a:off x="7476490" y="4605472"/>
            <a:ext cx="353441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>
                <a:solidFill>
                  <a:srgbClr val="323E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Relatore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>
                <a:solidFill>
                  <a:srgbClr val="323E4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Prof. Riccardo Martoglia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46FC1D57-B727-3FD9-43CC-81BAD84DC01C}"/>
              </a:ext>
            </a:extLst>
          </p:cNvPr>
          <p:cNvCxnSpPr>
            <a:cxnSpLocks/>
          </p:cNvCxnSpPr>
          <p:nvPr/>
        </p:nvCxnSpPr>
        <p:spPr>
          <a:xfrm>
            <a:off x="1549400" y="5784567"/>
            <a:ext cx="9103360" cy="0"/>
          </a:xfrm>
          <a:prstGeom prst="line">
            <a:avLst/>
          </a:prstGeom>
          <a:ln w="31750">
            <a:solidFill>
              <a:srgbClr val="568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41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5"/>
    </mc:Choice>
    <mc:Fallback xmlns="">
      <p:transition spd="slow" advTm="224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5026EAD-34DB-BBB9-95E8-A49DFF9146A3}"/>
              </a:ext>
            </a:extLst>
          </p:cNvPr>
          <p:cNvSpPr/>
          <p:nvPr/>
        </p:nvSpPr>
        <p:spPr>
          <a:xfrm>
            <a:off x="0" y="0"/>
            <a:ext cx="2089425" cy="6858000"/>
          </a:xfrm>
          <a:prstGeom prst="rect">
            <a:avLst/>
          </a:prstGeom>
          <a:solidFill>
            <a:srgbClr val="178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F2CD1D-70D5-86E6-5A23-F4515D8DD549}"/>
              </a:ext>
            </a:extLst>
          </p:cNvPr>
          <p:cNvSpPr txBox="1"/>
          <p:nvPr/>
        </p:nvSpPr>
        <p:spPr>
          <a:xfrm>
            <a:off x="-101702" y="728712"/>
            <a:ext cx="22837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PROGETTAZIONE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35D7F94C-F0E7-793E-D5EA-0A97B8684625}"/>
              </a:ext>
            </a:extLst>
          </p:cNvPr>
          <p:cNvCxnSpPr>
            <a:cxnSpLocks/>
          </p:cNvCxnSpPr>
          <p:nvPr/>
        </p:nvCxnSpPr>
        <p:spPr>
          <a:xfrm>
            <a:off x="102934" y="1201187"/>
            <a:ext cx="18745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2BE4CF-2607-529E-BA53-A36F48F1D293}"/>
              </a:ext>
            </a:extLst>
          </p:cNvPr>
          <p:cNvSpPr txBox="1"/>
          <p:nvPr/>
        </p:nvSpPr>
        <p:spPr>
          <a:xfrm>
            <a:off x="3615935" y="431659"/>
            <a:ext cx="281488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it-IT" sz="3200" b="1" dirty="0"/>
              <a:t>STARTUP &amp; SHUTDOWN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C7EF2E9-B9DB-4F50-F276-D36F3FD2B479}"/>
              </a:ext>
            </a:extLst>
          </p:cNvPr>
          <p:cNvCxnSpPr>
            <a:cxnSpLocks/>
          </p:cNvCxnSpPr>
          <p:nvPr/>
        </p:nvCxnSpPr>
        <p:spPr>
          <a:xfrm>
            <a:off x="7118954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98C4EB1-EE40-F1F7-9C34-5C96B9C36C19}"/>
              </a:ext>
            </a:extLst>
          </p:cNvPr>
          <p:cNvSpPr txBox="1"/>
          <p:nvPr/>
        </p:nvSpPr>
        <p:spPr>
          <a:xfrm>
            <a:off x="8387884" y="431659"/>
            <a:ext cx="26436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/>
              <a:t>HEALTH   CHECK RULES</a:t>
            </a:r>
          </a:p>
        </p:txBody>
      </p:sp>
      <p:graphicFrame>
        <p:nvGraphicFramePr>
          <p:cNvPr id="25" name="Diagramma 24">
            <a:extLst>
              <a:ext uri="{FF2B5EF4-FFF2-40B4-BE49-F238E27FC236}">
                <a16:creationId xmlns:a16="http://schemas.microsoft.com/office/drawing/2014/main" id="{E85C9075-E774-F6E9-CAF5-6465A2C23B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7638883"/>
              </p:ext>
            </p:extLst>
          </p:nvPr>
        </p:nvGraphicFramePr>
        <p:xfrm>
          <a:off x="7511354" y="1765022"/>
          <a:ext cx="4470134" cy="433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Elemento grafico 5" descr="Elettrocardiogramma">
            <a:extLst>
              <a:ext uri="{FF2B5EF4-FFF2-40B4-BE49-F238E27FC236}">
                <a16:creationId xmlns:a16="http://schemas.microsoft.com/office/drawing/2014/main" id="{9966AC4C-0581-DA5B-51DB-894F52980D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28396" y="566786"/>
            <a:ext cx="756121" cy="756121"/>
          </a:xfrm>
          <a:prstGeom prst="rect">
            <a:avLst/>
          </a:prstGeom>
        </p:spPr>
      </p:pic>
      <p:pic>
        <p:nvPicPr>
          <p:cNvPr id="7" name="Elemento grafico 6" descr="Medicina">
            <a:extLst>
              <a:ext uri="{FF2B5EF4-FFF2-40B4-BE49-F238E27FC236}">
                <a16:creationId xmlns:a16="http://schemas.microsoft.com/office/drawing/2014/main" id="{BAE3A4E7-A703-3F7B-44F1-0C9B1B88A5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99746" y="592207"/>
            <a:ext cx="705278" cy="705278"/>
          </a:xfrm>
          <a:prstGeom prst="rect">
            <a:avLst/>
          </a:prstGeom>
        </p:spPr>
      </p:pic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E8C15D98-9738-BB30-A255-B22D25AF62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1941408"/>
              </p:ext>
            </p:extLst>
          </p:nvPr>
        </p:nvGraphicFramePr>
        <p:xfrm>
          <a:off x="2386063" y="1818691"/>
          <a:ext cx="4437154" cy="4228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3" name="Elemento grafico 2" descr="Presentazione con grafico a torta">
            <a:extLst>
              <a:ext uri="{FF2B5EF4-FFF2-40B4-BE49-F238E27FC236}">
                <a16:creationId xmlns:a16="http://schemas.microsoft.com/office/drawing/2014/main" id="{4AFF4010-8B0C-966F-87D0-191EBB7969D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82993" y="15885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30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5026EAD-34DB-BBB9-95E8-A49DFF9146A3}"/>
              </a:ext>
            </a:extLst>
          </p:cNvPr>
          <p:cNvSpPr/>
          <p:nvPr/>
        </p:nvSpPr>
        <p:spPr>
          <a:xfrm>
            <a:off x="0" y="0"/>
            <a:ext cx="2089425" cy="6858000"/>
          </a:xfrm>
          <a:prstGeom prst="rect">
            <a:avLst/>
          </a:prstGeom>
          <a:solidFill>
            <a:srgbClr val="178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F2CD1D-70D5-86E6-5A23-F4515D8DD549}"/>
              </a:ext>
            </a:extLst>
          </p:cNvPr>
          <p:cNvSpPr txBox="1"/>
          <p:nvPr/>
        </p:nvSpPr>
        <p:spPr>
          <a:xfrm>
            <a:off x="-101702" y="728712"/>
            <a:ext cx="22837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PROGETTAZIONE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35D7F94C-F0E7-793E-D5EA-0A97B8684625}"/>
              </a:ext>
            </a:extLst>
          </p:cNvPr>
          <p:cNvCxnSpPr>
            <a:cxnSpLocks/>
          </p:cNvCxnSpPr>
          <p:nvPr/>
        </p:nvCxnSpPr>
        <p:spPr>
          <a:xfrm>
            <a:off x="102934" y="1201187"/>
            <a:ext cx="18745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2BE4CF-2607-529E-BA53-A36F48F1D293}"/>
              </a:ext>
            </a:extLst>
          </p:cNvPr>
          <p:cNvSpPr txBox="1"/>
          <p:nvPr/>
        </p:nvSpPr>
        <p:spPr>
          <a:xfrm>
            <a:off x="6201208" y="252483"/>
            <a:ext cx="23848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it-IT" sz="4000" b="1" dirty="0"/>
              <a:t>LOGGING</a:t>
            </a:r>
          </a:p>
        </p:txBody>
      </p:sp>
      <p:pic>
        <p:nvPicPr>
          <p:cNvPr id="3" name="Elemento grafico 2" descr="Chat da destra a sinistra">
            <a:extLst>
              <a:ext uri="{FF2B5EF4-FFF2-40B4-BE49-F238E27FC236}">
                <a16:creationId xmlns:a16="http://schemas.microsoft.com/office/drawing/2014/main" id="{BC1A565C-C106-5412-C3EE-FA26ABA3D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21389" y="242863"/>
            <a:ext cx="846908" cy="846908"/>
          </a:xfrm>
          <a:prstGeom prst="rect">
            <a:avLst/>
          </a:prstGeom>
        </p:spPr>
      </p:pic>
      <p:graphicFrame>
        <p:nvGraphicFramePr>
          <p:cNvPr id="9" name="Diagramma 8">
            <a:extLst>
              <a:ext uri="{FF2B5EF4-FFF2-40B4-BE49-F238E27FC236}">
                <a16:creationId xmlns:a16="http://schemas.microsoft.com/office/drawing/2014/main" id="{4FE20D15-8B93-0893-83AC-D390B9B166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8295129"/>
              </p:ext>
            </p:extLst>
          </p:nvPr>
        </p:nvGraphicFramePr>
        <p:xfrm>
          <a:off x="2759976" y="1872306"/>
          <a:ext cx="8623964" cy="2347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Elemento grafico 5" descr="Presentazione con grafico a torta">
            <a:extLst>
              <a:ext uri="{FF2B5EF4-FFF2-40B4-BE49-F238E27FC236}">
                <a16:creationId xmlns:a16="http://schemas.microsoft.com/office/drawing/2014/main" id="{6A05CD92-12DE-97D5-7DE0-64264F9074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2993" y="15885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59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49E1C7B3-2AC1-42A7-BFE1-DBC76A538A3A}"/>
              </a:ext>
            </a:extLst>
          </p:cNvPr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178D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ABB9F2C-ABC8-4613-8B12-DF8DD552734A}"/>
              </a:ext>
            </a:extLst>
          </p:cNvPr>
          <p:cNvSpPr>
            <a:spLocks noGrp="1"/>
          </p:cNvSpPr>
          <p:nvPr/>
        </p:nvSpPr>
        <p:spPr>
          <a:xfrm>
            <a:off x="798370" y="2032995"/>
            <a:ext cx="2430374" cy="2430374"/>
          </a:xfrm>
          <a:prstGeom prst="ellipse">
            <a:avLst/>
          </a:prstGeom>
          <a:solidFill>
            <a:schemeClr val="bg1">
              <a:lumMod val="95000"/>
            </a:schemeClr>
          </a:solidFill>
          <a:ln w="174625" cmpd="thinThick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>
                <a:ln w="12700" cmpd="sng">
                  <a:noFill/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</a:rPr>
              <a:t>INDICE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B46C1384-ADEF-E0B5-881E-4BDF3FA521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3010631"/>
              </p:ext>
            </p:extLst>
          </p:nvPr>
        </p:nvGraphicFramePr>
        <p:xfrm>
          <a:off x="3153065" y="53884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318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5026EAD-34DB-BBB9-95E8-A49DFF9146A3}"/>
              </a:ext>
            </a:extLst>
          </p:cNvPr>
          <p:cNvSpPr/>
          <p:nvPr/>
        </p:nvSpPr>
        <p:spPr>
          <a:xfrm>
            <a:off x="0" y="0"/>
            <a:ext cx="2089425" cy="6858000"/>
          </a:xfrm>
          <a:prstGeom prst="rect">
            <a:avLst/>
          </a:prstGeom>
          <a:solidFill>
            <a:srgbClr val="178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F2CD1D-70D5-86E6-5A23-F4515D8DD549}"/>
              </a:ext>
            </a:extLst>
          </p:cNvPr>
          <p:cNvSpPr txBox="1"/>
          <p:nvPr/>
        </p:nvSpPr>
        <p:spPr>
          <a:xfrm>
            <a:off x="-142847" y="759382"/>
            <a:ext cx="23660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IMPLEMENTAZIONE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35D7F94C-F0E7-793E-D5EA-0A97B8684625}"/>
              </a:ext>
            </a:extLst>
          </p:cNvPr>
          <p:cNvCxnSpPr>
            <a:cxnSpLocks/>
          </p:cNvCxnSpPr>
          <p:nvPr/>
        </p:nvCxnSpPr>
        <p:spPr>
          <a:xfrm>
            <a:off x="102934" y="1201187"/>
            <a:ext cx="18745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>
            <a:extLst>
              <a:ext uri="{FF2B5EF4-FFF2-40B4-BE49-F238E27FC236}">
                <a16:creationId xmlns:a16="http://schemas.microsoft.com/office/drawing/2014/main" id="{C23F6798-3AF2-A0C1-4233-121F12B0EB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811"/>
          <a:stretch/>
        </p:blipFill>
        <p:spPr>
          <a:xfrm>
            <a:off x="2192359" y="1947090"/>
            <a:ext cx="1466457" cy="30003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C25B7CB5-DC26-0C0F-9518-58FF15632612}"/>
              </a:ext>
            </a:extLst>
          </p:cNvPr>
          <p:cNvSpPr/>
          <p:nvPr/>
        </p:nvSpPr>
        <p:spPr>
          <a:xfrm>
            <a:off x="2283022" y="3008955"/>
            <a:ext cx="1048623" cy="650145"/>
          </a:xfrm>
          <a:prstGeom prst="rect">
            <a:avLst/>
          </a:prstGeom>
          <a:noFill/>
          <a:ln>
            <a:solidFill>
              <a:srgbClr val="FF0D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4C77099-1D07-8D1D-844F-33743C687CCF}"/>
              </a:ext>
            </a:extLst>
          </p:cNvPr>
          <p:cNvSpPr/>
          <p:nvPr/>
        </p:nvSpPr>
        <p:spPr>
          <a:xfrm>
            <a:off x="2283021" y="3840864"/>
            <a:ext cx="1048623" cy="246076"/>
          </a:xfrm>
          <a:prstGeom prst="rect">
            <a:avLst/>
          </a:prstGeom>
          <a:noFill/>
          <a:ln>
            <a:solidFill>
              <a:srgbClr val="FF0D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0" name="Diagramma 19">
            <a:extLst>
              <a:ext uri="{FF2B5EF4-FFF2-40B4-BE49-F238E27FC236}">
                <a16:creationId xmlns:a16="http://schemas.microsoft.com/office/drawing/2014/main" id="{7BEE0430-9D83-1A95-7351-32D3D9B3C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804577"/>
              </p:ext>
            </p:extLst>
          </p:nvPr>
        </p:nvGraphicFramePr>
        <p:xfrm>
          <a:off x="4223950" y="95794"/>
          <a:ext cx="7792854" cy="6696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B35C7F90-E6F3-2188-4CAF-58F62D7CF7BF}"/>
              </a:ext>
            </a:extLst>
          </p:cNvPr>
          <p:cNvCxnSpPr>
            <a:cxnSpLocks/>
          </p:cNvCxnSpPr>
          <p:nvPr/>
        </p:nvCxnSpPr>
        <p:spPr>
          <a:xfrm flipV="1">
            <a:off x="3196921" y="1027284"/>
            <a:ext cx="1160838" cy="21402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7E2CE6B2-7D4A-DC2C-A784-A18F2AABDAED}"/>
              </a:ext>
            </a:extLst>
          </p:cNvPr>
          <p:cNvCxnSpPr>
            <a:cxnSpLocks/>
          </p:cNvCxnSpPr>
          <p:nvPr/>
        </p:nvCxnSpPr>
        <p:spPr>
          <a:xfrm flipV="1">
            <a:off x="3196921" y="2543123"/>
            <a:ext cx="1161752" cy="8061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265F493F-65E4-9C4E-1862-6C06A16C7723}"/>
              </a:ext>
            </a:extLst>
          </p:cNvPr>
          <p:cNvCxnSpPr>
            <a:cxnSpLocks/>
          </p:cNvCxnSpPr>
          <p:nvPr/>
        </p:nvCxnSpPr>
        <p:spPr>
          <a:xfrm>
            <a:off x="3209009" y="3559503"/>
            <a:ext cx="1139285" cy="3593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78ED7CF9-1610-98A9-3D76-D5B3C6C89723}"/>
              </a:ext>
            </a:extLst>
          </p:cNvPr>
          <p:cNvCxnSpPr>
            <a:cxnSpLocks/>
          </p:cNvCxnSpPr>
          <p:nvPr/>
        </p:nvCxnSpPr>
        <p:spPr>
          <a:xfrm>
            <a:off x="3279592" y="3979861"/>
            <a:ext cx="1079081" cy="17165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ottotitolo 14">
            <a:extLst>
              <a:ext uri="{FF2B5EF4-FFF2-40B4-BE49-F238E27FC236}">
                <a16:creationId xmlns:a16="http://schemas.microsoft.com/office/drawing/2014/main" id="{4E6CA4B5-B7E6-9044-926E-3787102BA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8982" y="179034"/>
            <a:ext cx="1961008" cy="1360556"/>
          </a:xfrm>
        </p:spPr>
        <p:txBody>
          <a:bodyPr>
            <a:normAutofit/>
          </a:bodyPr>
          <a:lstStyle/>
          <a:p>
            <a:pPr lvl="0"/>
            <a:r>
              <a:rPr lang="it-IT" sz="4000" b="1" dirty="0"/>
              <a:t>Moduli Python</a:t>
            </a:r>
          </a:p>
        </p:txBody>
      </p:sp>
      <p:pic>
        <p:nvPicPr>
          <p:cNvPr id="3" name="Elemento grafico 2" descr="Progettazione Web">
            <a:extLst>
              <a:ext uri="{FF2B5EF4-FFF2-40B4-BE49-F238E27FC236}">
                <a16:creationId xmlns:a16="http://schemas.microsoft.com/office/drawing/2014/main" id="{B52CBB83-121A-4107-01E4-BCEC254A2B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8192" y="166024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91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5026EAD-34DB-BBB9-95E8-A49DFF9146A3}"/>
              </a:ext>
            </a:extLst>
          </p:cNvPr>
          <p:cNvSpPr/>
          <p:nvPr/>
        </p:nvSpPr>
        <p:spPr>
          <a:xfrm>
            <a:off x="0" y="0"/>
            <a:ext cx="2089425" cy="6858000"/>
          </a:xfrm>
          <a:prstGeom prst="rect">
            <a:avLst/>
          </a:prstGeom>
          <a:solidFill>
            <a:srgbClr val="178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F2CD1D-70D5-86E6-5A23-F4515D8DD549}"/>
              </a:ext>
            </a:extLst>
          </p:cNvPr>
          <p:cNvSpPr txBox="1"/>
          <p:nvPr/>
        </p:nvSpPr>
        <p:spPr>
          <a:xfrm>
            <a:off x="-142847" y="759382"/>
            <a:ext cx="23660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IMPLEMENTAZIONE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35D7F94C-F0E7-793E-D5EA-0A97B8684625}"/>
              </a:ext>
            </a:extLst>
          </p:cNvPr>
          <p:cNvCxnSpPr>
            <a:cxnSpLocks/>
          </p:cNvCxnSpPr>
          <p:nvPr/>
        </p:nvCxnSpPr>
        <p:spPr>
          <a:xfrm>
            <a:off x="102934" y="1201187"/>
            <a:ext cx="18745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a 19">
            <a:extLst>
              <a:ext uri="{FF2B5EF4-FFF2-40B4-BE49-F238E27FC236}">
                <a16:creationId xmlns:a16="http://schemas.microsoft.com/office/drawing/2014/main" id="{7BEE0430-9D83-1A95-7351-32D3D9B3C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7290886"/>
              </p:ext>
            </p:extLst>
          </p:nvPr>
        </p:nvGraphicFramePr>
        <p:xfrm>
          <a:off x="4372243" y="174172"/>
          <a:ext cx="7716823" cy="5982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Gruppo 12">
            <a:extLst>
              <a:ext uri="{FF2B5EF4-FFF2-40B4-BE49-F238E27FC236}">
                <a16:creationId xmlns:a16="http://schemas.microsoft.com/office/drawing/2014/main" id="{B57F26FC-447B-C668-F788-4B94D5E89643}"/>
              </a:ext>
            </a:extLst>
          </p:cNvPr>
          <p:cNvGrpSpPr/>
          <p:nvPr/>
        </p:nvGrpSpPr>
        <p:grpSpPr>
          <a:xfrm>
            <a:off x="11104295" y="6120096"/>
            <a:ext cx="945232" cy="388789"/>
            <a:chOff x="5263443" y="4331384"/>
            <a:chExt cx="2308478" cy="951751"/>
          </a:xfrm>
          <a:scene3d>
            <a:camera prst="orthographicFront"/>
            <a:lightRig rig="flat" dir="t"/>
          </a:scene3d>
        </p:grpSpPr>
        <p:sp>
          <p:nvSpPr>
            <p:cNvPr id="15" name="Rettangolo con angoli arrotondati 14">
              <a:extLst>
                <a:ext uri="{FF2B5EF4-FFF2-40B4-BE49-F238E27FC236}">
                  <a16:creationId xmlns:a16="http://schemas.microsoft.com/office/drawing/2014/main" id="{22FB629B-AEAD-9E1F-2714-8A9234A4BE9B}"/>
                </a:ext>
              </a:extLst>
            </p:cNvPr>
            <p:cNvSpPr/>
            <p:nvPr/>
          </p:nvSpPr>
          <p:spPr>
            <a:xfrm>
              <a:off x="5263443" y="4331384"/>
              <a:ext cx="2308478" cy="95175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15CE0243-5BDB-187A-4B65-608D362D334E}"/>
                </a:ext>
              </a:extLst>
            </p:cNvPr>
            <p:cNvSpPr txBox="1"/>
            <p:nvPr/>
          </p:nvSpPr>
          <p:spPr>
            <a:xfrm>
              <a:off x="5291319" y="4359260"/>
              <a:ext cx="2252726" cy="895999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dirty="0"/>
                <a:t>Manifest</a:t>
              </a:r>
            </a:p>
          </p:txBody>
        </p:sp>
      </p:grp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FC75601E-1A39-8C27-A6D2-071A15853FB6}"/>
              </a:ext>
            </a:extLst>
          </p:cNvPr>
          <p:cNvGrpSpPr/>
          <p:nvPr/>
        </p:nvGrpSpPr>
        <p:grpSpPr>
          <a:xfrm>
            <a:off x="9951601" y="6076554"/>
            <a:ext cx="945232" cy="475874"/>
            <a:chOff x="5263443" y="4331384"/>
            <a:chExt cx="2308478" cy="951751"/>
          </a:xfrm>
          <a:scene3d>
            <a:camera prst="orthographicFront"/>
            <a:lightRig rig="flat" dir="t"/>
          </a:scene3d>
        </p:grpSpPr>
        <p:sp>
          <p:nvSpPr>
            <p:cNvPr id="30" name="Rettangolo con angoli arrotondati 29">
              <a:extLst>
                <a:ext uri="{FF2B5EF4-FFF2-40B4-BE49-F238E27FC236}">
                  <a16:creationId xmlns:a16="http://schemas.microsoft.com/office/drawing/2014/main" id="{D4628876-E7F9-10C7-DA7E-1D467EB959AA}"/>
                </a:ext>
              </a:extLst>
            </p:cNvPr>
            <p:cNvSpPr/>
            <p:nvPr/>
          </p:nvSpPr>
          <p:spPr>
            <a:xfrm>
              <a:off x="5263443" y="4331384"/>
              <a:ext cx="2308478" cy="95175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556FF689-956E-CE9C-AEC5-D29F2CABF108}"/>
                </a:ext>
              </a:extLst>
            </p:cNvPr>
            <p:cNvSpPr txBox="1"/>
            <p:nvPr/>
          </p:nvSpPr>
          <p:spPr>
            <a:xfrm>
              <a:off x="5291319" y="4359260"/>
              <a:ext cx="2252726" cy="895999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0" kern="1200" dirty="0"/>
                <a:t>Heath check</a:t>
              </a:r>
            </a:p>
          </p:txBody>
        </p:sp>
      </p:grp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A4F08EFF-1CCE-F09C-AB9D-A7DE4BD794A5}"/>
              </a:ext>
            </a:extLst>
          </p:cNvPr>
          <p:cNvGrpSpPr/>
          <p:nvPr/>
        </p:nvGrpSpPr>
        <p:grpSpPr>
          <a:xfrm>
            <a:off x="8711954" y="6083234"/>
            <a:ext cx="1027963" cy="475874"/>
            <a:chOff x="5263443" y="4331384"/>
            <a:chExt cx="2308478" cy="951751"/>
          </a:xfrm>
          <a:scene3d>
            <a:camera prst="orthographicFront"/>
            <a:lightRig rig="flat" dir="t"/>
          </a:scene3d>
        </p:grpSpPr>
        <p:sp>
          <p:nvSpPr>
            <p:cNvPr id="36" name="Rettangolo con angoli arrotondati 35">
              <a:extLst>
                <a:ext uri="{FF2B5EF4-FFF2-40B4-BE49-F238E27FC236}">
                  <a16:creationId xmlns:a16="http://schemas.microsoft.com/office/drawing/2014/main" id="{24B75298-114F-4632-9A6F-EB184151DC9E}"/>
                </a:ext>
              </a:extLst>
            </p:cNvPr>
            <p:cNvSpPr/>
            <p:nvPr/>
          </p:nvSpPr>
          <p:spPr>
            <a:xfrm>
              <a:off x="5263443" y="4331384"/>
              <a:ext cx="2308478" cy="95175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7" name="CasellaDiTesto 36">
              <a:extLst>
                <a:ext uri="{FF2B5EF4-FFF2-40B4-BE49-F238E27FC236}">
                  <a16:creationId xmlns:a16="http://schemas.microsoft.com/office/drawing/2014/main" id="{6DE57B5E-96F6-4B12-E439-76EA9937060B}"/>
                </a:ext>
              </a:extLst>
            </p:cNvPr>
            <p:cNvSpPr txBox="1"/>
            <p:nvPr/>
          </p:nvSpPr>
          <p:spPr>
            <a:xfrm>
              <a:off x="5291319" y="4359260"/>
              <a:ext cx="2252726" cy="895999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dirty="0"/>
                <a:t>Business logic</a:t>
              </a:r>
            </a:p>
          </p:txBody>
        </p:sp>
      </p:grp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6CB244BA-9F37-E253-C9E9-7E4448C82898}"/>
              </a:ext>
            </a:extLst>
          </p:cNvPr>
          <p:cNvCxnSpPr>
            <a:cxnSpLocks/>
            <a:endCxn id="36" idx="0"/>
          </p:cNvCxnSpPr>
          <p:nvPr/>
        </p:nvCxnSpPr>
        <p:spPr>
          <a:xfrm flipH="1">
            <a:off x="9225936" y="5464006"/>
            <a:ext cx="1570327" cy="61922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F37B2FB7-80F5-910F-F783-39A2E207F002}"/>
              </a:ext>
            </a:extLst>
          </p:cNvPr>
          <p:cNvCxnSpPr>
            <a:cxnSpLocks/>
          </p:cNvCxnSpPr>
          <p:nvPr/>
        </p:nvCxnSpPr>
        <p:spPr>
          <a:xfrm>
            <a:off x="10796263" y="5464006"/>
            <a:ext cx="776612" cy="65609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7C258F6E-DDFB-CFEF-EE76-98EA1E9CAA1B}"/>
              </a:ext>
            </a:extLst>
          </p:cNvPr>
          <p:cNvCxnSpPr>
            <a:cxnSpLocks/>
            <a:endCxn id="30" idx="0"/>
          </p:cNvCxnSpPr>
          <p:nvPr/>
        </p:nvCxnSpPr>
        <p:spPr>
          <a:xfrm flipH="1">
            <a:off x="10424217" y="5464006"/>
            <a:ext cx="372046" cy="61254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Elemento grafico 6" descr="Progettazione Web">
            <a:extLst>
              <a:ext uri="{FF2B5EF4-FFF2-40B4-BE49-F238E27FC236}">
                <a16:creationId xmlns:a16="http://schemas.microsoft.com/office/drawing/2014/main" id="{E40BF7F1-C04C-4817-B625-38C2EA1B20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8192" y="1660249"/>
            <a:ext cx="914400" cy="914400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EB000AA6-942D-7114-9AC3-B7F64438076F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47811"/>
          <a:stretch/>
        </p:blipFill>
        <p:spPr>
          <a:xfrm>
            <a:off x="2192359" y="1947090"/>
            <a:ext cx="1466457" cy="3000375"/>
          </a:xfrm>
          <a:prstGeom prst="rect">
            <a:avLst/>
          </a:prstGeom>
        </p:spPr>
      </p:pic>
      <p:sp>
        <p:nvSpPr>
          <p:cNvPr id="25" name="Sottotitolo 14">
            <a:extLst>
              <a:ext uri="{FF2B5EF4-FFF2-40B4-BE49-F238E27FC236}">
                <a16:creationId xmlns:a16="http://schemas.microsoft.com/office/drawing/2014/main" id="{82DCE48A-B1D0-AF90-28E1-B176D9176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8982" y="179034"/>
            <a:ext cx="1961008" cy="1360556"/>
          </a:xfrm>
        </p:spPr>
        <p:txBody>
          <a:bodyPr>
            <a:normAutofit/>
          </a:bodyPr>
          <a:lstStyle/>
          <a:p>
            <a:pPr lvl="0"/>
            <a:r>
              <a:rPr lang="it-IT" sz="4000" b="1" dirty="0"/>
              <a:t>Moduli Python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4C77099-1D07-8D1D-844F-33743C687CCF}"/>
              </a:ext>
            </a:extLst>
          </p:cNvPr>
          <p:cNvSpPr/>
          <p:nvPr/>
        </p:nvSpPr>
        <p:spPr>
          <a:xfrm>
            <a:off x="2298681" y="3602684"/>
            <a:ext cx="1048623" cy="246076"/>
          </a:xfrm>
          <a:prstGeom prst="rect">
            <a:avLst/>
          </a:prstGeom>
          <a:noFill/>
          <a:ln>
            <a:solidFill>
              <a:srgbClr val="FF0D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B35C7F90-E6F3-2188-4CAF-58F62D7CF7BF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3347304" y="1947090"/>
            <a:ext cx="1198192" cy="17786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78ED7CF9-1610-98A9-3D76-D5B3C6C89723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347304" y="4158932"/>
            <a:ext cx="1198192" cy="5176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>
            <a:extLst>
              <a:ext uri="{FF2B5EF4-FFF2-40B4-BE49-F238E27FC236}">
                <a16:creationId xmlns:a16="http://schemas.microsoft.com/office/drawing/2014/main" id="{FEC8117B-74D7-968C-66B8-9CD5F7B813E1}"/>
              </a:ext>
            </a:extLst>
          </p:cNvPr>
          <p:cNvSpPr/>
          <p:nvPr/>
        </p:nvSpPr>
        <p:spPr>
          <a:xfrm>
            <a:off x="2298681" y="4035894"/>
            <a:ext cx="1048623" cy="246076"/>
          </a:xfrm>
          <a:prstGeom prst="rect">
            <a:avLst/>
          </a:prstGeom>
          <a:noFill/>
          <a:ln>
            <a:solidFill>
              <a:srgbClr val="FF0D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627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5026EAD-34DB-BBB9-95E8-A49DFF9146A3}"/>
              </a:ext>
            </a:extLst>
          </p:cNvPr>
          <p:cNvSpPr/>
          <p:nvPr/>
        </p:nvSpPr>
        <p:spPr>
          <a:xfrm>
            <a:off x="0" y="0"/>
            <a:ext cx="2089425" cy="6858000"/>
          </a:xfrm>
          <a:prstGeom prst="rect">
            <a:avLst/>
          </a:prstGeom>
          <a:solidFill>
            <a:srgbClr val="178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F2CD1D-70D5-86E6-5A23-F4515D8DD549}"/>
              </a:ext>
            </a:extLst>
          </p:cNvPr>
          <p:cNvSpPr txBox="1"/>
          <p:nvPr/>
        </p:nvSpPr>
        <p:spPr>
          <a:xfrm>
            <a:off x="-142847" y="759382"/>
            <a:ext cx="23660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IMPLEMENTAZIONE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35D7F94C-F0E7-793E-D5EA-0A97B8684625}"/>
              </a:ext>
            </a:extLst>
          </p:cNvPr>
          <p:cNvCxnSpPr>
            <a:cxnSpLocks/>
          </p:cNvCxnSpPr>
          <p:nvPr/>
        </p:nvCxnSpPr>
        <p:spPr>
          <a:xfrm>
            <a:off x="102934" y="1201187"/>
            <a:ext cx="18745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ma 19">
            <a:extLst>
              <a:ext uri="{FF2B5EF4-FFF2-40B4-BE49-F238E27FC236}">
                <a16:creationId xmlns:a16="http://schemas.microsoft.com/office/drawing/2014/main" id="{7BEE0430-9D83-1A95-7351-32D3D9B3C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882953"/>
              </p:ext>
            </p:extLst>
          </p:nvPr>
        </p:nvGraphicFramePr>
        <p:xfrm>
          <a:off x="4296212" y="0"/>
          <a:ext cx="7671711" cy="5982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uppo 17">
            <a:extLst>
              <a:ext uri="{FF2B5EF4-FFF2-40B4-BE49-F238E27FC236}">
                <a16:creationId xmlns:a16="http://schemas.microsoft.com/office/drawing/2014/main" id="{28229D07-029E-33DA-BA83-006D31085094}"/>
              </a:ext>
            </a:extLst>
          </p:cNvPr>
          <p:cNvGrpSpPr/>
          <p:nvPr/>
        </p:nvGrpSpPr>
        <p:grpSpPr>
          <a:xfrm>
            <a:off x="8304402" y="6102031"/>
            <a:ext cx="945232" cy="496494"/>
            <a:chOff x="5263443" y="4331384"/>
            <a:chExt cx="2308478" cy="951751"/>
          </a:xfrm>
          <a:scene3d>
            <a:camera prst="orthographicFront"/>
            <a:lightRig rig="flat" dir="t"/>
          </a:scene3d>
        </p:grpSpPr>
        <p:sp>
          <p:nvSpPr>
            <p:cNvPr id="19" name="Rettangolo con angoli arrotondati 18">
              <a:extLst>
                <a:ext uri="{FF2B5EF4-FFF2-40B4-BE49-F238E27FC236}">
                  <a16:creationId xmlns:a16="http://schemas.microsoft.com/office/drawing/2014/main" id="{B128720B-81D5-9B9B-5F6B-25B578118D00}"/>
                </a:ext>
              </a:extLst>
            </p:cNvPr>
            <p:cNvSpPr/>
            <p:nvPr/>
          </p:nvSpPr>
          <p:spPr>
            <a:xfrm>
              <a:off x="5263443" y="4331384"/>
              <a:ext cx="2308478" cy="95175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CF07F70B-0303-B5DF-9BCA-B8D2298EA28B}"/>
                </a:ext>
              </a:extLst>
            </p:cNvPr>
            <p:cNvSpPr txBox="1"/>
            <p:nvPr/>
          </p:nvSpPr>
          <p:spPr>
            <a:xfrm>
              <a:off x="5291319" y="4359260"/>
              <a:ext cx="2252726" cy="895999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dirty="0" err="1"/>
                <a:t>onStartup</a:t>
              </a:r>
              <a:endParaRPr lang="it-IT" sz="1600" b="0" kern="1200" dirty="0"/>
            </a:p>
          </p:txBody>
        </p:sp>
      </p:grp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5E875B90-AB6C-3B56-BCE9-C27BB2FEE2B2}"/>
              </a:ext>
            </a:extLst>
          </p:cNvPr>
          <p:cNvGrpSpPr/>
          <p:nvPr/>
        </p:nvGrpSpPr>
        <p:grpSpPr>
          <a:xfrm>
            <a:off x="7151708" y="6113419"/>
            <a:ext cx="945232" cy="475874"/>
            <a:chOff x="5263443" y="4331384"/>
            <a:chExt cx="2308478" cy="951751"/>
          </a:xfrm>
          <a:scene3d>
            <a:camera prst="orthographicFront"/>
            <a:lightRig rig="flat" dir="t"/>
          </a:scene3d>
        </p:grpSpPr>
        <p:sp>
          <p:nvSpPr>
            <p:cNvPr id="23" name="Rettangolo con angoli arrotondati 22">
              <a:extLst>
                <a:ext uri="{FF2B5EF4-FFF2-40B4-BE49-F238E27FC236}">
                  <a16:creationId xmlns:a16="http://schemas.microsoft.com/office/drawing/2014/main" id="{4331261D-DA32-DC92-C038-51A4D3A2D570}"/>
                </a:ext>
              </a:extLst>
            </p:cNvPr>
            <p:cNvSpPr/>
            <p:nvPr/>
          </p:nvSpPr>
          <p:spPr>
            <a:xfrm>
              <a:off x="5263443" y="4331384"/>
              <a:ext cx="2308478" cy="95175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944B82E0-242C-263B-0CFA-30D54152C7EF}"/>
                </a:ext>
              </a:extLst>
            </p:cNvPr>
            <p:cNvSpPr txBox="1"/>
            <p:nvPr/>
          </p:nvSpPr>
          <p:spPr>
            <a:xfrm>
              <a:off x="5291319" y="4359260"/>
              <a:ext cx="2252726" cy="895999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0" kern="1200" dirty="0"/>
                <a:t>output</a:t>
              </a:r>
            </a:p>
          </p:txBody>
        </p:sp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7DC25E2C-695C-472A-6457-ACBE5C11C6BD}"/>
              </a:ext>
            </a:extLst>
          </p:cNvPr>
          <p:cNvGrpSpPr/>
          <p:nvPr/>
        </p:nvGrpSpPr>
        <p:grpSpPr>
          <a:xfrm>
            <a:off x="5912061" y="6120099"/>
            <a:ext cx="1027963" cy="475874"/>
            <a:chOff x="5263443" y="4331384"/>
            <a:chExt cx="2308478" cy="951751"/>
          </a:xfrm>
          <a:scene3d>
            <a:camera prst="orthographicFront"/>
            <a:lightRig rig="flat" dir="t"/>
          </a:scene3d>
        </p:grpSpPr>
        <p:sp>
          <p:nvSpPr>
            <p:cNvPr id="26" name="Rettangolo con angoli arrotondati 25">
              <a:extLst>
                <a:ext uri="{FF2B5EF4-FFF2-40B4-BE49-F238E27FC236}">
                  <a16:creationId xmlns:a16="http://schemas.microsoft.com/office/drawing/2014/main" id="{66C880E7-F4EA-7EE5-D138-A73F03F09621}"/>
                </a:ext>
              </a:extLst>
            </p:cNvPr>
            <p:cNvSpPr/>
            <p:nvPr/>
          </p:nvSpPr>
          <p:spPr>
            <a:xfrm>
              <a:off x="5263443" y="4331384"/>
              <a:ext cx="2308478" cy="95175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BA19A28A-D26A-0149-92EF-836299D5AE6F}"/>
                </a:ext>
              </a:extLst>
            </p:cNvPr>
            <p:cNvSpPr txBox="1"/>
            <p:nvPr/>
          </p:nvSpPr>
          <p:spPr>
            <a:xfrm>
              <a:off x="5291319" y="4359260"/>
              <a:ext cx="2252726" cy="895999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dirty="0"/>
                <a:t>input</a:t>
              </a:r>
            </a:p>
          </p:txBody>
        </p:sp>
      </p:grp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803BA30-F54F-0700-F49C-C7B3C5290E61}"/>
              </a:ext>
            </a:extLst>
          </p:cNvPr>
          <p:cNvCxnSpPr>
            <a:cxnSpLocks/>
            <a:endCxn id="39" idx="0"/>
          </p:cNvCxnSpPr>
          <p:nvPr/>
        </p:nvCxnSpPr>
        <p:spPr>
          <a:xfrm flipH="1">
            <a:off x="5187395" y="5126192"/>
            <a:ext cx="4908917" cy="100784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18127500-C58F-11B5-F768-FB22512878CE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10096312" y="5129348"/>
            <a:ext cx="1253973" cy="98406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4178BB8F-C1C6-D460-BD11-3E652FB375FE}"/>
              </a:ext>
            </a:extLst>
          </p:cNvPr>
          <p:cNvGrpSpPr/>
          <p:nvPr/>
        </p:nvGrpSpPr>
        <p:grpSpPr>
          <a:xfrm>
            <a:off x="4673413" y="6134037"/>
            <a:ext cx="1027963" cy="475874"/>
            <a:chOff x="5263443" y="4331384"/>
            <a:chExt cx="2308478" cy="951751"/>
          </a:xfrm>
          <a:solidFill>
            <a:srgbClr val="548235">
              <a:alpha val="45098"/>
            </a:srgbClr>
          </a:solidFill>
          <a:scene3d>
            <a:camera prst="orthographicFront"/>
            <a:lightRig rig="flat" dir="t"/>
          </a:scene3d>
        </p:grpSpPr>
        <p:sp>
          <p:nvSpPr>
            <p:cNvPr id="39" name="Rettangolo con angoli arrotondati 38">
              <a:extLst>
                <a:ext uri="{FF2B5EF4-FFF2-40B4-BE49-F238E27FC236}">
                  <a16:creationId xmlns:a16="http://schemas.microsoft.com/office/drawing/2014/main" id="{8D475C5E-CE3E-CAF5-0605-6CA5EA260C54}"/>
                </a:ext>
              </a:extLst>
            </p:cNvPr>
            <p:cNvSpPr/>
            <p:nvPr/>
          </p:nvSpPr>
          <p:spPr>
            <a:xfrm>
              <a:off x="5263443" y="4331384"/>
              <a:ext cx="2308478" cy="951751"/>
            </a:xfrm>
            <a:prstGeom prst="roundRect">
              <a:avLst>
                <a:gd name="adj" fmla="val 10000"/>
              </a:avLst>
            </a:prstGeom>
            <a:grpFill/>
            <a:ln w="38100">
              <a:noFill/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0" name="CasellaDiTesto 39">
              <a:extLst>
                <a:ext uri="{FF2B5EF4-FFF2-40B4-BE49-F238E27FC236}">
                  <a16:creationId xmlns:a16="http://schemas.microsoft.com/office/drawing/2014/main" id="{8EB9BE8E-5C0A-175B-A66B-B6205AD60DAD}"/>
                </a:ext>
              </a:extLst>
            </p:cNvPr>
            <p:cNvSpPr txBox="1"/>
            <p:nvPr/>
          </p:nvSpPr>
          <p:spPr>
            <a:xfrm>
              <a:off x="5291319" y="4359260"/>
              <a:ext cx="2252727" cy="895999"/>
            </a:xfrm>
            <a:prstGeom prst="rect">
              <a:avLst/>
            </a:prstGeom>
            <a:grpFill/>
            <a:ln w="38100"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1" kern="1200" dirty="0"/>
                <a:t>process</a:t>
              </a:r>
            </a:p>
          </p:txBody>
        </p:sp>
      </p:grp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4B5E520C-3FD2-0DC4-DD93-1C4225978917}"/>
              </a:ext>
            </a:extLst>
          </p:cNvPr>
          <p:cNvGrpSpPr/>
          <p:nvPr/>
        </p:nvGrpSpPr>
        <p:grpSpPr>
          <a:xfrm>
            <a:off x="9457096" y="6102030"/>
            <a:ext cx="1123818" cy="496494"/>
            <a:chOff x="5263443" y="4331384"/>
            <a:chExt cx="2308478" cy="951751"/>
          </a:xfrm>
          <a:scene3d>
            <a:camera prst="orthographicFront"/>
            <a:lightRig rig="flat" dir="t"/>
          </a:scene3d>
        </p:grpSpPr>
        <p:sp>
          <p:nvSpPr>
            <p:cNvPr id="44" name="Rettangolo con angoli arrotondati 43">
              <a:extLst>
                <a:ext uri="{FF2B5EF4-FFF2-40B4-BE49-F238E27FC236}">
                  <a16:creationId xmlns:a16="http://schemas.microsoft.com/office/drawing/2014/main" id="{D7B25FD5-9615-0BB2-BDAF-BD42E25A119E}"/>
                </a:ext>
              </a:extLst>
            </p:cNvPr>
            <p:cNvSpPr/>
            <p:nvPr/>
          </p:nvSpPr>
          <p:spPr>
            <a:xfrm>
              <a:off x="5263443" y="4331384"/>
              <a:ext cx="2308478" cy="95175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5" name="CasellaDiTesto 44">
              <a:extLst>
                <a:ext uri="{FF2B5EF4-FFF2-40B4-BE49-F238E27FC236}">
                  <a16:creationId xmlns:a16="http://schemas.microsoft.com/office/drawing/2014/main" id="{C320DC20-C10F-7B3A-26AF-CB2909B92509}"/>
                </a:ext>
              </a:extLst>
            </p:cNvPr>
            <p:cNvSpPr txBox="1"/>
            <p:nvPr/>
          </p:nvSpPr>
          <p:spPr>
            <a:xfrm>
              <a:off x="5291319" y="4359260"/>
              <a:ext cx="2252726" cy="895999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dirty="0" err="1"/>
                <a:t>onShutdown</a:t>
              </a:r>
              <a:endParaRPr lang="it-IT" sz="1600" b="0" kern="1200" dirty="0"/>
            </a:p>
          </p:txBody>
        </p:sp>
      </p:grpSp>
      <p:grpSp>
        <p:nvGrpSpPr>
          <p:cNvPr id="46" name="Gruppo 45">
            <a:extLst>
              <a:ext uri="{FF2B5EF4-FFF2-40B4-BE49-F238E27FC236}">
                <a16:creationId xmlns:a16="http://schemas.microsoft.com/office/drawing/2014/main" id="{708D4A0E-61C8-85ED-4C86-062D77AEBC83}"/>
              </a:ext>
            </a:extLst>
          </p:cNvPr>
          <p:cNvGrpSpPr/>
          <p:nvPr/>
        </p:nvGrpSpPr>
        <p:grpSpPr>
          <a:xfrm>
            <a:off x="10788376" y="6113417"/>
            <a:ext cx="1123818" cy="496494"/>
            <a:chOff x="5263443" y="4331384"/>
            <a:chExt cx="2308478" cy="951751"/>
          </a:xfrm>
          <a:scene3d>
            <a:camera prst="orthographicFront"/>
            <a:lightRig rig="flat" dir="t"/>
          </a:scene3d>
        </p:grpSpPr>
        <p:sp>
          <p:nvSpPr>
            <p:cNvPr id="48" name="Rettangolo con angoli arrotondati 47">
              <a:extLst>
                <a:ext uri="{FF2B5EF4-FFF2-40B4-BE49-F238E27FC236}">
                  <a16:creationId xmlns:a16="http://schemas.microsoft.com/office/drawing/2014/main" id="{163B5AE7-2422-3E9E-E4E0-20D40433D366}"/>
                </a:ext>
              </a:extLst>
            </p:cNvPr>
            <p:cNvSpPr/>
            <p:nvPr/>
          </p:nvSpPr>
          <p:spPr>
            <a:xfrm>
              <a:off x="5263443" y="4331384"/>
              <a:ext cx="2308478" cy="95175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9" name="CasellaDiTesto 48">
              <a:extLst>
                <a:ext uri="{FF2B5EF4-FFF2-40B4-BE49-F238E27FC236}">
                  <a16:creationId xmlns:a16="http://schemas.microsoft.com/office/drawing/2014/main" id="{1142DC35-D868-CF0E-3971-E1BC02415326}"/>
                </a:ext>
              </a:extLst>
            </p:cNvPr>
            <p:cNvSpPr txBox="1"/>
            <p:nvPr/>
          </p:nvSpPr>
          <p:spPr>
            <a:xfrm>
              <a:off x="5291319" y="4359260"/>
              <a:ext cx="2252726" cy="895999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dirty="0" err="1"/>
                <a:t>healthcheck</a:t>
              </a:r>
              <a:endParaRPr lang="it-IT" sz="1600" b="0" kern="1200" dirty="0"/>
            </a:p>
          </p:txBody>
        </p:sp>
      </p:grp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4EFE06BE-0E9A-5840-91A9-3017904FDADC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6426043" y="5126193"/>
            <a:ext cx="3683840" cy="99390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2AEB7CB5-BE54-7E58-08FD-C8C0C07485EA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7624324" y="5129347"/>
            <a:ext cx="2471988" cy="98407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2B102A52-3B84-6369-D2F3-E9435F2E4914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8777018" y="5129349"/>
            <a:ext cx="1307880" cy="97268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A3CE2C6-7E9D-2541-51EC-1D09EC4ECDC7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10019005" y="5129348"/>
            <a:ext cx="77307" cy="97268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Elemento grafico 6" descr="Progettazione Web">
            <a:extLst>
              <a:ext uri="{FF2B5EF4-FFF2-40B4-BE49-F238E27FC236}">
                <a16:creationId xmlns:a16="http://schemas.microsoft.com/office/drawing/2014/main" id="{E4812749-1991-23E6-B7B7-010A450222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8192" y="1660249"/>
            <a:ext cx="914400" cy="91440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685E150-8E70-0A0B-3CE1-8BE44AAFC30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47811"/>
          <a:stretch/>
        </p:blipFill>
        <p:spPr>
          <a:xfrm>
            <a:off x="2192359" y="1947090"/>
            <a:ext cx="1466457" cy="3000375"/>
          </a:xfrm>
          <a:prstGeom prst="rect">
            <a:avLst/>
          </a:prstGeom>
        </p:spPr>
      </p:pic>
      <p:sp>
        <p:nvSpPr>
          <p:cNvPr id="13" name="Sottotitolo 14">
            <a:extLst>
              <a:ext uri="{FF2B5EF4-FFF2-40B4-BE49-F238E27FC236}">
                <a16:creationId xmlns:a16="http://schemas.microsoft.com/office/drawing/2014/main" id="{FCC00C81-A321-BA00-12C1-6892A6C55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8982" y="179034"/>
            <a:ext cx="1961008" cy="1360556"/>
          </a:xfrm>
        </p:spPr>
        <p:txBody>
          <a:bodyPr>
            <a:normAutofit/>
          </a:bodyPr>
          <a:lstStyle/>
          <a:p>
            <a:pPr lvl="0"/>
            <a:r>
              <a:rPr lang="it-IT" sz="4000" b="1" dirty="0"/>
              <a:t>Moduli Python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D771D85-6A83-D8C2-79EE-64B24ECB6EBD}"/>
              </a:ext>
            </a:extLst>
          </p:cNvPr>
          <p:cNvSpPr/>
          <p:nvPr/>
        </p:nvSpPr>
        <p:spPr>
          <a:xfrm>
            <a:off x="2298681" y="2781046"/>
            <a:ext cx="1048623" cy="246076"/>
          </a:xfrm>
          <a:prstGeom prst="rect">
            <a:avLst/>
          </a:prstGeom>
          <a:noFill/>
          <a:ln>
            <a:solidFill>
              <a:srgbClr val="FF0D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67CE38F4-EB65-8E88-95D0-742A591D6043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3347304" y="1947090"/>
            <a:ext cx="1092174" cy="9569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A1CFBC88-B767-4E88-C106-82C5F7DCA86D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3347304" y="4569750"/>
            <a:ext cx="1198192" cy="2540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29">
            <a:extLst>
              <a:ext uri="{FF2B5EF4-FFF2-40B4-BE49-F238E27FC236}">
                <a16:creationId xmlns:a16="http://schemas.microsoft.com/office/drawing/2014/main" id="{758835E1-30E7-B93F-468C-CF054E5050F5}"/>
              </a:ext>
            </a:extLst>
          </p:cNvPr>
          <p:cNvSpPr/>
          <p:nvPr/>
        </p:nvSpPr>
        <p:spPr>
          <a:xfrm>
            <a:off x="2298681" y="4446712"/>
            <a:ext cx="1048623" cy="246076"/>
          </a:xfrm>
          <a:prstGeom prst="rect">
            <a:avLst/>
          </a:prstGeom>
          <a:noFill/>
          <a:ln>
            <a:solidFill>
              <a:srgbClr val="FF0D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086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49E1C7B3-2AC1-42A7-BFE1-DBC76A538A3A}"/>
              </a:ext>
            </a:extLst>
          </p:cNvPr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178D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ABB9F2C-ABC8-4613-8B12-DF8DD552734A}"/>
              </a:ext>
            </a:extLst>
          </p:cNvPr>
          <p:cNvSpPr>
            <a:spLocks noGrp="1"/>
          </p:cNvSpPr>
          <p:nvPr/>
        </p:nvSpPr>
        <p:spPr>
          <a:xfrm>
            <a:off x="798370" y="2032995"/>
            <a:ext cx="2430374" cy="2430374"/>
          </a:xfrm>
          <a:prstGeom prst="ellipse">
            <a:avLst/>
          </a:prstGeom>
          <a:solidFill>
            <a:schemeClr val="bg1">
              <a:lumMod val="95000"/>
            </a:schemeClr>
          </a:solidFill>
          <a:ln w="174625" cmpd="thinThick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>
                <a:ln w="12700" cmpd="sng">
                  <a:noFill/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</a:rPr>
              <a:t>INDICE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B46C1384-ADEF-E0B5-881E-4BDF3FA521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2580261"/>
              </p:ext>
            </p:extLst>
          </p:nvPr>
        </p:nvGraphicFramePr>
        <p:xfrm>
          <a:off x="3153065" y="53884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035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3A9C7A3A-A5F1-77D0-D465-F1729E9D9716}"/>
              </a:ext>
            </a:extLst>
          </p:cNvPr>
          <p:cNvSpPr/>
          <p:nvPr/>
        </p:nvSpPr>
        <p:spPr>
          <a:xfrm>
            <a:off x="0" y="0"/>
            <a:ext cx="2089425" cy="6858000"/>
          </a:xfrm>
          <a:prstGeom prst="rect">
            <a:avLst/>
          </a:prstGeom>
          <a:solidFill>
            <a:srgbClr val="178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FB38C5-B799-74BF-E8E6-78B5323922D9}"/>
              </a:ext>
            </a:extLst>
          </p:cNvPr>
          <p:cNvSpPr txBox="1"/>
          <p:nvPr/>
        </p:nvSpPr>
        <p:spPr>
          <a:xfrm>
            <a:off x="-101701" y="711934"/>
            <a:ext cx="2283791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83AD1A8-1D2E-BF74-492D-3D96F1BED601}"/>
              </a:ext>
            </a:extLst>
          </p:cNvPr>
          <p:cNvCxnSpPr>
            <a:cxnSpLocks/>
          </p:cNvCxnSpPr>
          <p:nvPr/>
        </p:nvCxnSpPr>
        <p:spPr>
          <a:xfrm>
            <a:off x="102934" y="1201187"/>
            <a:ext cx="18745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olo 13">
            <a:extLst>
              <a:ext uri="{FF2B5EF4-FFF2-40B4-BE49-F238E27FC236}">
                <a16:creationId xmlns:a16="http://schemas.microsoft.com/office/drawing/2014/main" id="{D9643972-E122-71D6-F3FE-3E087747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267" y="489339"/>
            <a:ext cx="4569022" cy="82991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Obiettivi raggiunti</a:t>
            </a:r>
          </a:p>
        </p:txBody>
      </p:sp>
      <p:sp>
        <p:nvSpPr>
          <p:cNvPr id="2" name="Titolo 13">
            <a:extLst>
              <a:ext uri="{FF2B5EF4-FFF2-40B4-BE49-F238E27FC236}">
                <a16:creationId xmlns:a16="http://schemas.microsoft.com/office/drawing/2014/main" id="{5BE941FB-8F09-DE23-AF1A-C4D4E9327F43}"/>
              </a:ext>
            </a:extLst>
          </p:cNvPr>
          <p:cNvSpPr txBox="1">
            <a:spLocks/>
          </p:cNvSpPr>
          <p:nvPr/>
        </p:nvSpPr>
        <p:spPr>
          <a:xfrm>
            <a:off x="8084595" y="490998"/>
            <a:ext cx="3567473" cy="829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/>
              <a:t>Sviluppi futuri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CA4C5F0-7BC0-EFB9-AC18-4717F5C5DFA6}"/>
              </a:ext>
            </a:extLst>
          </p:cNvPr>
          <p:cNvCxnSpPr>
            <a:cxnSpLocks/>
          </p:cNvCxnSpPr>
          <p:nvPr/>
        </p:nvCxnSpPr>
        <p:spPr>
          <a:xfrm>
            <a:off x="7118954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B8D3F4A8-CF8A-58E8-E628-6391127E7F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745555"/>
              </p:ext>
            </p:extLst>
          </p:nvPr>
        </p:nvGraphicFramePr>
        <p:xfrm>
          <a:off x="7558484" y="2919369"/>
          <a:ext cx="4380965" cy="1645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0BF36D1A-D6FD-6EC7-EC6C-FEFFCAD15B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0426272"/>
              </p:ext>
            </p:extLst>
          </p:nvPr>
        </p:nvGraphicFramePr>
        <p:xfrm>
          <a:off x="2409930" y="1616794"/>
          <a:ext cx="4437154" cy="3145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5" name="Gruppo 14">
            <a:extLst>
              <a:ext uri="{FF2B5EF4-FFF2-40B4-BE49-F238E27FC236}">
                <a16:creationId xmlns:a16="http://schemas.microsoft.com/office/drawing/2014/main" id="{C244EAF4-3351-A928-E074-30D849800BB6}"/>
              </a:ext>
            </a:extLst>
          </p:cNvPr>
          <p:cNvGrpSpPr/>
          <p:nvPr/>
        </p:nvGrpSpPr>
        <p:grpSpPr>
          <a:xfrm>
            <a:off x="7776598" y="2073640"/>
            <a:ext cx="4010943" cy="690025"/>
            <a:chOff x="0" y="169611"/>
            <a:chExt cx="4593186" cy="985541"/>
          </a:xfrm>
          <a:scene3d>
            <a:camera prst="orthographicFront"/>
            <a:lightRig rig="flat" dir="t"/>
          </a:scene3d>
        </p:grpSpPr>
        <p:sp>
          <p:nvSpPr>
            <p:cNvPr id="17" name="Rettangolo con angoli arrotondati 16">
              <a:extLst>
                <a:ext uri="{FF2B5EF4-FFF2-40B4-BE49-F238E27FC236}">
                  <a16:creationId xmlns:a16="http://schemas.microsoft.com/office/drawing/2014/main" id="{938244C1-631D-86CC-7FBE-02D53FE2A627}"/>
                </a:ext>
              </a:extLst>
            </p:cNvPr>
            <p:cNvSpPr/>
            <p:nvPr/>
          </p:nvSpPr>
          <p:spPr>
            <a:xfrm>
              <a:off x="0" y="191873"/>
              <a:ext cx="4593186" cy="963279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3EC60C5B-39C1-373C-02C2-9E4130B920EE}"/>
                </a:ext>
              </a:extLst>
            </p:cNvPr>
            <p:cNvSpPr txBox="1"/>
            <p:nvPr/>
          </p:nvSpPr>
          <p:spPr>
            <a:xfrm>
              <a:off x="47022" y="169611"/>
              <a:ext cx="4499140" cy="8692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300" i="0" kern="1200" baseline="0" dirty="0"/>
                <a:t>Realizzazione </a:t>
              </a:r>
              <a:r>
                <a:rPr lang="it-IT" sz="2300" b="1" i="0" kern="1200" baseline="0" dirty="0" err="1"/>
                <a:t>dockerfile</a:t>
              </a:r>
              <a:endParaRPr lang="it-IT" sz="2300" b="1" kern="1200" dirty="0"/>
            </a:p>
          </p:txBody>
        </p:sp>
      </p:grpSp>
      <p:pic>
        <p:nvPicPr>
          <p:cNvPr id="19" name="Elemento grafico 18" descr="Medicina">
            <a:extLst>
              <a:ext uri="{FF2B5EF4-FFF2-40B4-BE49-F238E27FC236}">
                <a16:creationId xmlns:a16="http://schemas.microsoft.com/office/drawing/2014/main" id="{AFF862C3-D818-6F8E-C817-40C1BAE14BF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75202" y="5594403"/>
            <a:ext cx="853995" cy="853995"/>
          </a:xfrm>
          <a:prstGeom prst="rect">
            <a:avLst/>
          </a:prstGeom>
        </p:spPr>
      </p:pic>
      <p:pic>
        <p:nvPicPr>
          <p:cNvPr id="20" name="Elemento grafico 19" descr="Documento">
            <a:extLst>
              <a:ext uri="{FF2B5EF4-FFF2-40B4-BE49-F238E27FC236}">
                <a16:creationId xmlns:a16="http://schemas.microsoft.com/office/drawing/2014/main" id="{A097B7B5-E30E-5F70-94E2-A74C5FA8AB9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84421" y="5940881"/>
            <a:ext cx="846908" cy="846908"/>
          </a:xfrm>
          <a:prstGeom prst="rect">
            <a:avLst/>
          </a:prstGeom>
        </p:spPr>
      </p:pic>
      <p:pic>
        <p:nvPicPr>
          <p:cNvPr id="21" name="Elemento grafico 20" descr="Strumenti">
            <a:extLst>
              <a:ext uri="{FF2B5EF4-FFF2-40B4-BE49-F238E27FC236}">
                <a16:creationId xmlns:a16="http://schemas.microsoft.com/office/drawing/2014/main" id="{E0A5B316-0A14-7A3F-3F60-669CB4294DC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686554" y="5643336"/>
            <a:ext cx="720999" cy="720999"/>
          </a:xfrm>
          <a:prstGeom prst="rect">
            <a:avLst/>
          </a:prstGeom>
        </p:spPr>
      </p:pic>
      <p:pic>
        <p:nvPicPr>
          <p:cNvPr id="22" name="Elemento grafico 21" descr="Chat da destra a sinistra">
            <a:extLst>
              <a:ext uri="{FF2B5EF4-FFF2-40B4-BE49-F238E27FC236}">
                <a16:creationId xmlns:a16="http://schemas.microsoft.com/office/drawing/2014/main" id="{F07D2BC9-D207-DC05-78BB-0184F95ECD7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408734" y="4680858"/>
            <a:ext cx="846908" cy="846908"/>
          </a:xfrm>
          <a:prstGeom prst="rect">
            <a:avLst/>
          </a:prstGeom>
        </p:spPr>
      </p:pic>
      <p:pic>
        <p:nvPicPr>
          <p:cNvPr id="23" name="Elemento grafico 22" descr="Testa con ingranaggi">
            <a:extLst>
              <a:ext uri="{FF2B5EF4-FFF2-40B4-BE49-F238E27FC236}">
                <a16:creationId xmlns:a16="http://schemas.microsoft.com/office/drawing/2014/main" id="{7FBF4824-F6CF-276C-17E9-CA9DFADEBF9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202753" y="4565287"/>
            <a:ext cx="1078049" cy="1078049"/>
          </a:xfrm>
          <a:prstGeom prst="rect">
            <a:avLst/>
          </a:prstGeom>
        </p:spPr>
      </p:pic>
      <p:pic>
        <p:nvPicPr>
          <p:cNvPr id="24" name="Elemento grafico 23" descr="Elettrocardiogramma">
            <a:extLst>
              <a:ext uri="{FF2B5EF4-FFF2-40B4-BE49-F238E27FC236}">
                <a16:creationId xmlns:a16="http://schemas.microsoft.com/office/drawing/2014/main" id="{E1D83C8B-892D-CCEA-A4FF-082FC60CF81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909389" y="4613366"/>
            <a:ext cx="914400" cy="914400"/>
          </a:xfrm>
          <a:prstGeom prst="rect">
            <a:avLst/>
          </a:prstGeom>
        </p:spPr>
      </p:pic>
      <p:pic>
        <p:nvPicPr>
          <p:cNvPr id="5" name="Elemento grafico 4" descr="Elenco di controllo">
            <a:extLst>
              <a:ext uri="{FF2B5EF4-FFF2-40B4-BE49-F238E27FC236}">
                <a16:creationId xmlns:a16="http://schemas.microsoft.com/office/drawing/2014/main" id="{95C03F91-89B1-FDA6-09E4-5BCB5D97FFB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29890" y="1572421"/>
            <a:ext cx="914400" cy="914400"/>
          </a:xfrm>
          <a:prstGeom prst="rect">
            <a:avLst/>
          </a:prstGeom>
        </p:spPr>
      </p:pic>
      <p:pic>
        <p:nvPicPr>
          <p:cNvPr id="12" name="Elemento grafico 11" descr="Balena">
            <a:extLst>
              <a:ext uri="{FF2B5EF4-FFF2-40B4-BE49-F238E27FC236}">
                <a16:creationId xmlns:a16="http://schemas.microsoft.com/office/drawing/2014/main" id="{CC107CB4-6FB2-4A34-27DA-0357C8263FD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547980" y="5035907"/>
            <a:ext cx="852596" cy="852596"/>
          </a:xfrm>
          <a:prstGeom prst="rect">
            <a:avLst/>
          </a:prstGeom>
        </p:spPr>
      </p:pic>
      <p:pic>
        <p:nvPicPr>
          <p:cNvPr id="16" name="Elemento grafico 15" descr="Connessioni">
            <a:extLst>
              <a:ext uri="{FF2B5EF4-FFF2-40B4-BE49-F238E27FC236}">
                <a16:creationId xmlns:a16="http://schemas.microsoft.com/office/drawing/2014/main" id="{AA0D33F1-CDD8-405E-96B8-006A4BEE8DBC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9684413" y="4835588"/>
            <a:ext cx="1251835" cy="125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40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3A9C7A3A-A5F1-77D0-D465-F1729E9D9716}"/>
              </a:ext>
            </a:extLst>
          </p:cNvPr>
          <p:cNvSpPr/>
          <p:nvPr/>
        </p:nvSpPr>
        <p:spPr>
          <a:xfrm>
            <a:off x="383176" y="326571"/>
            <a:ext cx="11425647" cy="6204857"/>
          </a:xfrm>
          <a:prstGeom prst="rect">
            <a:avLst/>
          </a:prstGeom>
          <a:solidFill>
            <a:srgbClr val="178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00" u="sng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C4D8AD-1674-49D9-3249-10767D25C678}"/>
              </a:ext>
            </a:extLst>
          </p:cNvPr>
          <p:cNvSpPr txBox="1"/>
          <p:nvPr/>
        </p:nvSpPr>
        <p:spPr>
          <a:xfrm>
            <a:off x="2745136" y="2817502"/>
            <a:ext cx="685691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88900" algn="ctr">
              <a:spcAft>
                <a:spcPts val="0"/>
              </a:spcAft>
            </a:pPr>
            <a:r>
              <a:rPr lang="it-IT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GRAZIE PER L’ATTENZIONE</a:t>
            </a:r>
            <a:endParaRPr lang="it-IT" sz="3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C17DCD3-AC49-6709-BCD7-0D85854F6C38}"/>
              </a:ext>
            </a:extLst>
          </p:cNvPr>
          <p:cNvCxnSpPr>
            <a:cxnSpLocks/>
          </p:cNvCxnSpPr>
          <p:nvPr/>
        </p:nvCxnSpPr>
        <p:spPr>
          <a:xfrm>
            <a:off x="3210587" y="3428999"/>
            <a:ext cx="599312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64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>
            <a:alpha val="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3A9C7A3A-A5F1-77D0-D465-F1729E9D9716}"/>
              </a:ext>
            </a:extLst>
          </p:cNvPr>
          <p:cNvSpPr/>
          <p:nvPr/>
        </p:nvSpPr>
        <p:spPr>
          <a:xfrm>
            <a:off x="0" y="0"/>
            <a:ext cx="2089425" cy="6858000"/>
          </a:xfrm>
          <a:prstGeom prst="rect">
            <a:avLst/>
          </a:prstGeom>
          <a:solidFill>
            <a:srgbClr val="178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FB38C5-B799-74BF-E8E6-78B5323922D9}"/>
              </a:ext>
            </a:extLst>
          </p:cNvPr>
          <p:cNvSpPr txBox="1"/>
          <p:nvPr/>
        </p:nvSpPr>
        <p:spPr>
          <a:xfrm>
            <a:off x="-101701" y="711934"/>
            <a:ext cx="2283791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INTRODUZIONE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83AD1A8-1D2E-BF74-492D-3D96F1BED601}"/>
              </a:ext>
            </a:extLst>
          </p:cNvPr>
          <p:cNvCxnSpPr>
            <a:cxnSpLocks/>
          </p:cNvCxnSpPr>
          <p:nvPr/>
        </p:nvCxnSpPr>
        <p:spPr>
          <a:xfrm>
            <a:off x="102934" y="1201187"/>
            <a:ext cx="18745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Diagramma 10">
            <a:extLst>
              <a:ext uri="{FF2B5EF4-FFF2-40B4-BE49-F238E27FC236}">
                <a16:creationId xmlns:a16="http://schemas.microsoft.com/office/drawing/2014/main" id="{0C206ABF-2489-7358-0EB5-1168732BEE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4199141"/>
              </p:ext>
            </p:extLst>
          </p:nvPr>
        </p:nvGraphicFramePr>
        <p:xfrm>
          <a:off x="2495204" y="1659834"/>
          <a:ext cx="9391996" cy="4782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itolo 13">
            <a:extLst>
              <a:ext uri="{FF2B5EF4-FFF2-40B4-BE49-F238E27FC236}">
                <a16:creationId xmlns:a16="http://schemas.microsoft.com/office/drawing/2014/main" id="{D9643972-E122-71D6-F3FE-3E087747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8429" y="606785"/>
            <a:ext cx="7709943" cy="82991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Collaborazione con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5CDDD452-640A-2904-D308-CB351047F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834" y="320964"/>
            <a:ext cx="3031538" cy="102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lemento grafico 2" descr="Lampadina e ingranaggio">
            <a:extLst>
              <a:ext uri="{FF2B5EF4-FFF2-40B4-BE49-F238E27FC236}">
                <a16:creationId xmlns:a16="http://schemas.microsoft.com/office/drawing/2014/main" id="{02366FD9-CE06-B478-98AF-ADAE1F65234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2994" y="165983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07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1"/>
    </mc:Choice>
    <mc:Fallback xmlns="">
      <p:transition spd="slow" advTm="233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49E1C7B3-2AC1-42A7-BFE1-DBC76A538A3A}"/>
              </a:ext>
            </a:extLst>
          </p:cNvPr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178D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ABB9F2C-ABC8-4613-8B12-DF8DD552734A}"/>
              </a:ext>
            </a:extLst>
          </p:cNvPr>
          <p:cNvSpPr>
            <a:spLocks noGrp="1"/>
          </p:cNvSpPr>
          <p:nvPr/>
        </p:nvSpPr>
        <p:spPr>
          <a:xfrm>
            <a:off x="798370" y="2032995"/>
            <a:ext cx="2430374" cy="2430374"/>
          </a:xfrm>
          <a:prstGeom prst="ellipse">
            <a:avLst/>
          </a:prstGeom>
          <a:solidFill>
            <a:schemeClr val="bg1">
              <a:lumMod val="95000"/>
            </a:schemeClr>
          </a:solidFill>
          <a:ln w="174625" cmpd="thinThick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>
                <a:ln w="12700" cmpd="sng">
                  <a:noFill/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</a:rPr>
              <a:t>INDICE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B46C1384-ADEF-E0B5-881E-4BDF3FA521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9467517"/>
              </p:ext>
            </p:extLst>
          </p:nvPr>
        </p:nvGraphicFramePr>
        <p:xfrm>
          <a:off x="3153065" y="53884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31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3A9C7A3A-A5F1-77D0-D465-F1729E9D9716}"/>
              </a:ext>
            </a:extLst>
          </p:cNvPr>
          <p:cNvSpPr/>
          <p:nvPr/>
        </p:nvSpPr>
        <p:spPr>
          <a:xfrm>
            <a:off x="0" y="0"/>
            <a:ext cx="2089425" cy="6858000"/>
          </a:xfrm>
          <a:prstGeom prst="rect">
            <a:avLst/>
          </a:prstGeom>
          <a:solidFill>
            <a:srgbClr val="178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FB38C5-B799-74BF-E8E6-78B5323922D9}"/>
              </a:ext>
            </a:extLst>
          </p:cNvPr>
          <p:cNvSpPr txBox="1"/>
          <p:nvPr/>
        </p:nvSpPr>
        <p:spPr>
          <a:xfrm>
            <a:off x="-101702" y="638043"/>
            <a:ext cx="2283791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CASO </a:t>
            </a:r>
            <a:r>
              <a:rPr lang="it-IT" sz="19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STUDIO</a:t>
            </a:r>
            <a:endParaRPr lang="it-IT" sz="19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83AD1A8-1D2E-BF74-492D-3D96F1BED601}"/>
              </a:ext>
            </a:extLst>
          </p:cNvPr>
          <p:cNvCxnSpPr>
            <a:cxnSpLocks/>
          </p:cNvCxnSpPr>
          <p:nvPr/>
        </p:nvCxnSpPr>
        <p:spPr>
          <a:xfrm>
            <a:off x="102934" y="1389042"/>
            <a:ext cx="18745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Diagramma 24">
            <a:extLst>
              <a:ext uri="{FF2B5EF4-FFF2-40B4-BE49-F238E27FC236}">
                <a16:creationId xmlns:a16="http://schemas.microsoft.com/office/drawing/2014/main" id="{25D0BE72-E0AB-FADC-F0D3-72BB086E85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692418"/>
              </p:ext>
            </p:extLst>
          </p:nvPr>
        </p:nvGraphicFramePr>
        <p:xfrm>
          <a:off x="1367246" y="184558"/>
          <a:ext cx="11895748" cy="6422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Elemento grafico 4" descr="Medicina">
            <a:extLst>
              <a:ext uri="{FF2B5EF4-FFF2-40B4-BE49-F238E27FC236}">
                <a16:creationId xmlns:a16="http://schemas.microsoft.com/office/drawing/2014/main" id="{8F39A510-A67A-0ED4-8E42-8104EA1D20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08894" y="5644122"/>
            <a:ext cx="853995" cy="853995"/>
          </a:xfrm>
          <a:prstGeom prst="rect">
            <a:avLst/>
          </a:prstGeom>
        </p:spPr>
      </p:pic>
      <p:pic>
        <p:nvPicPr>
          <p:cNvPr id="7" name="Elemento grafico 6" descr="Documento">
            <a:extLst>
              <a:ext uri="{FF2B5EF4-FFF2-40B4-BE49-F238E27FC236}">
                <a16:creationId xmlns:a16="http://schemas.microsoft.com/office/drawing/2014/main" id="{58F3B5F7-A434-158B-17D7-7C4CBBC804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836355" y="2657512"/>
            <a:ext cx="846908" cy="846908"/>
          </a:xfrm>
          <a:prstGeom prst="rect">
            <a:avLst/>
          </a:prstGeom>
        </p:spPr>
      </p:pic>
      <p:pic>
        <p:nvPicPr>
          <p:cNvPr id="12" name="Elemento grafico 11" descr="Strumenti">
            <a:extLst>
              <a:ext uri="{FF2B5EF4-FFF2-40B4-BE49-F238E27FC236}">
                <a16:creationId xmlns:a16="http://schemas.microsoft.com/office/drawing/2014/main" id="{0549CE07-9112-826D-C20F-D725F27354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54620" y="1028542"/>
            <a:ext cx="720999" cy="720999"/>
          </a:xfrm>
          <a:prstGeom prst="rect">
            <a:avLst/>
          </a:prstGeom>
        </p:spPr>
      </p:pic>
      <p:pic>
        <p:nvPicPr>
          <p:cNvPr id="14" name="Elemento grafico 13" descr="Chat da destra a sinistra">
            <a:extLst>
              <a:ext uri="{FF2B5EF4-FFF2-40B4-BE49-F238E27FC236}">
                <a16:creationId xmlns:a16="http://schemas.microsoft.com/office/drawing/2014/main" id="{D9D252FF-CB95-1A20-2205-2C318BF0F8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80817" y="2582092"/>
            <a:ext cx="846908" cy="846908"/>
          </a:xfrm>
          <a:prstGeom prst="rect">
            <a:avLst/>
          </a:prstGeom>
        </p:spPr>
      </p:pic>
      <p:pic>
        <p:nvPicPr>
          <p:cNvPr id="16" name="Elemento grafico 15" descr="Testa con ingranaggi">
            <a:extLst>
              <a:ext uri="{FF2B5EF4-FFF2-40B4-BE49-F238E27FC236}">
                <a16:creationId xmlns:a16="http://schemas.microsoft.com/office/drawing/2014/main" id="{25C2A767-58E3-9B7E-5CCE-C8912ED0473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836563" y="3788579"/>
            <a:ext cx="1078049" cy="1078049"/>
          </a:xfrm>
          <a:prstGeom prst="rect">
            <a:avLst/>
          </a:prstGeom>
        </p:spPr>
      </p:pic>
      <p:pic>
        <p:nvPicPr>
          <p:cNvPr id="18" name="Elemento grafico 17" descr="Elettrocardiogramma">
            <a:extLst>
              <a:ext uri="{FF2B5EF4-FFF2-40B4-BE49-F238E27FC236}">
                <a16:creationId xmlns:a16="http://schemas.microsoft.com/office/drawing/2014/main" id="{1FA6D464-EF94-D637-8F62-7E1FF346430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779342" y="5660902"/>
            <a:ext cx="914400" cy="914400"/>
          </a:xfrm>
          <a:prstGeom prst="rect">
            <a:avLst/>
          </a:prstGeom>
        </p:spPr>
      </p:pic>
      <p:pic>
        <p:nvPicPr>
          <p:cNvPr id="3" name="Elemento grafico 2" descr="Lente di ingrandimento">
            <a:extLst>
              <a:ext uri="{FF2B5EF4-FFF2-40B4-BE49-F238E27FC236}">
                <a16:creationId xmlns:a16="http://schemas.microsoft.com/office/drawing/2014/main" id="{CA589CC8-B9CA-E20B-9082-66E4CD1B075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37621" y="1842305"/>
            <a:ext cx="805144" cy="80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9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49E1C7B3-2AC1-42A7-BFE1-DBC76A538A3A}"/>
              </a:ext>
            </a:extLst>
          </p:cNvPr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178D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ABB9F2C-ABC8-4613-8B12-DF8DD552734A}"/>
              </a:ext>
            </a:extLst>
          </p:cNvPr>
          <p:cNvSpPr>
            <a:spLocks noGrp="1"/>
          </p:cNvSpPr>
          <p:nvPr/>
        </p:nvSpPr>
        <p:spPr>
          <a:xfrm>
            <a:off x="798370" y="2032995"/>
            <a:ext cx="2430374" cy="2430374"/>
          </a:xfrm>
          <a:prstGeom prst="ellipse">
            <a:avLst/>
          </a:prstGeom>
          <a:solidFill>
            <a:schemeClr val="bg1">
              <a:lumMod val="95000"/>
            </a:schemeClr>
          </a:solidFill>
          <a:ln w="174625" cmpd="thinThick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>
                <a:ln w="12700" cmpd="sng">
                  <a:noFill/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</a:rPr>
              <a:t>INDICE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B46C1384-ADEF-E0B5-881E-4BDF3FA521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1153737"/>
              </p:ext>
            </p:extLst>
          </p:nvPr>
        </p:nvGraphicFramePr>
        <p:xfrm>
          <a:off x="3153065" y="53884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78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3A9C7A3A-A5F1-77D0-D465-F1729E9D9716}"/>
              </a:ext>
            </a:extLst>
          </p:cNvPr>
          <p:cNvSpPr/>
          <p:nvPr/>
        </p:nvSpPr>
        <p:spPr>
          <a:xfrm>
            <a:off x="0" y="0"/>
            <a:ext cx="2089425" cy="6858000"/>
          </a:xfrm>
          <a:prstGeom prst="rect">
            <a:avLst/>
          </a:prstGeom>
          <a:solidFill>
            <a:srgbClr val="178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FB38C5-B799-74BF-E8E6-78B5323922D9}"/>
              </a:ext>
            </a:extLst>
          </p:cNvPr>
          <p:cNvSpPr txBox="1"/>
          <p:nvPr/>
        </p:nvSpPr>
        <p:spPr>
          <a:xfrm>
            <a:off x="-101702" y="638043"/>
            <a:ext cx="2283791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TECNOLOGIE UTILIZZATE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83AD1A8-1D2E-BF74-492D-3D96F1BED601}"/>
              </a:ext>
            </a:extLst>
          </p:cNvPr>
          <p:cNvCxnSpPr>
            <a:cxnSpLocks/>
          </p:cNvCxnSpPr>
          <p:nvPr/>
        </p:nvCxnSpPr>
        <p:spPr>
          <a:xfrm>
            <a:off x="102934" y="1389042"/>
            <a:ext cx="18745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4F940933-FB98-1E5D-FF52-8BF87301FD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473332"/>
              </p:ext>
            </p:extLst>
          </p:nvPr>
        </p:nvGraphicFramePr>
        <p:xfrm>
          <a:off x="2283791" y="333463"/>
          <a:ext cx="9704077" cy="6191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6">
            <a:extLst>
              <a:ext uri="{FF2B5EF4-FFF2-40B4-BE49-F238E27FC236}">
                <a16:creationId xmlns:a16="http://schemas.microsoft.com/office/drawing/2014/main" id="{8ED55321-B0A3-7B4A-BBCA-A98F46CAD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212" y="2149528"/>
            <a:ext cx="825353" cy="73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uppo 13">
            <a:extLst>
              <a:ext uri="{FF2B5EF4-FFF2-40B4-BE49-F238E27FC236}">
                <a16:creationId xmlns:a16="http://schemas.microsoft.com/office/drawing/2014/main" id="{3CBCAA41-ECC6-2B79-EEFF-18A0F9F632E3}"/>
              </a:ext>
            </a:extLst>
          </p:cNvPr>
          <p:cNvGrpSpPr/>
          <p:nvPr/>
        </p:nvGrpSpPr>
        <p:grpSpPr>
          <a:xfrm>
            <a:off x="5803795" y="2971428"/>
            <a:ext cx="2473150" cy="1014431"/>
            <a:chOff x="3419617" y="2443690"/>
            <a:chExt cx="1900230" cy="900542"/>
          </a:xfrm>
        </p:grpSpPr>
        <p:sp>
          <p:nvSpPr>
            <p:cNvPr id="15" name="Rettangolo con angoli arrotondati 14">
              <a:extLst>
                <a:ext uri="{FF2B5EF4-FFF2-40B4-BE49-F238E27FC236}">
                  <a16:creationId xmlns:a16="http://schemas.microsoft.com/office/drawing/2014/main" id="{F5081A7A-580D-99FA-CE9C-95BA356DBF7B}"/>
                </a:ext>
              </a:extLst>
            </p:cNvPr>
            <p:cNvSpPr/>
            <p:nvPr/>
          </p:nvSpPr>
          <p:spPr>
            <a:xfrm>
              <a:off x="3419617" y="2443690"/>
              <a:ext cx="1900230" cy="90054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B83272C4-D92A-0E62-90C7-8AD963F30039}"/>
                </a:ext>
              </a:extLst>
            </p:cNvPr>
            <p:cNvSpPr txBox="1"/>
            <p:nvPr/>
          </p:nvSpPr>
          <p:spPr>
            <a:xfrm>
              <a:off x="3463578" y="2487651"/>
              <a:ext cx="1812308" cy="8126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3000" b="1" kern="1200" dirty="0"/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DACE799E-E6BC-587B-EF4C-789CBE67AF9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6" r="6902" b="20381"/>
          <a:stretch/>
        </p:blipFill>
        <p:spPr>
          <a:xfrm>
            <a:off x="5817793" y="3070713"/>
            <a:ext cx="2459152" cy="790750"/>
          </a:xfrm>
          <a:prstGeom prst="rect">
            <a:avLst/>
          </a:prstGeom>
        </p:spPr>
      </p:pic>
      <p:pic>
        <p:nvPicPr>
          <p:cNvPr id="17" name="Elemento grafico 16" descr="Medicina">
            <a:extLst>
              <a:ext uri="{FF2B5EF4-FFF2-40B4-BE49-F238E27FC236}">
                <a16:creationId xmlns:a16="http://schemas.microsoft.com/office/drawing/2014/main" id="{5D4107B5-093B-F666-7C86-4C3B5AF43C4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17845" y="2265665"/>
            <a:ext cx="853995" cy="853995"/>
          </a:xfrm>
          <a:prstGeom prst="rect">
            <a:avLst/>
          </a:prstGeom>
        </p:spPr>
      </p:pic>
      <p:pic>
        <p:nvPicPr>
          <p:cNvPr id="18" name="Elemento grafico 17" descr="Chat da destra a sinistra">
            <a:extLst>
              <a:ext uri="{FF2B5EF4-FFF2-40B4-BE49-F238E27FC236}">
                <a16:creationId xmlns:a16="http://schemas.microsoft.com/office/drawing/2014/main" id="{69CA5E0C-70C1-EF0D-D4EF-D0A0F114219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91342" y="5551795"/>
            <a:ext cx="846908" cy="846908"/>
          </a:xfrm>
          <a:prstGeom prst="rect">
            <a:avLst/>
          </a:prstGeom>
        </p:spPr>
      </p:pic>
      <p:pic>
        <p:nvPicPr>
          <p:cNvPr id="19" name="Elemento grafico 18" descr="Strumenti">
            <a:extLst>
              <a:ext uri="{FF2B5EF4-FFF2-40B4-BE49-F238E27FC236}">
                <a16:creationId xmlns:a16="http://schemas.microsoft.com/office/drawing/2014/main" id="{60CABFDB-418E-03C0-0E2C-8692E3F0A8F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81240" y="5551795"/>
            <a:ext cx="720999" cy="720999"/>
          </a:xfrm>
          <a:prstGeom prst="rect">
            <a:avLst/>
          </a:prstGeom>
        </p:spPr>
      </p:pic>
      <p:pic>
        <p:nvPicPr>
          <p:cNvPr id="4" name="Elemento grafico 3" descr="Robot">
            <a:extLst>
              <a:ext uri="{FF2B5EF4-FFF2-40B4-BE49-F238E27FC236}">
                <a16:creationId xmlns:a16="http://schemas.microsoft.com/office/drawing/2014/main" id="{6AB214A5-6006-A561-8423-9536058AEDB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2993" y="18778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41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49E1C7B3-2AC1-42A7-BFE1-DBC76A538A3A}"/>
              </a:ext>
            </a:extLst>
          </p:cNvPr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178D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ABB9F2C-ABC8-4613-8B12-DF8DD552734A}"/>
              </a:ext>
            </a:extLst>
          </p:cNvPr>
          <p:cNvSpPr>
            <a:spLocks noGrp="1"/>
          </p:cNvSpPr>
          <p:nvPr/>
        </p:nvSpPr>
        <p:spPr>
          <a:xfrm>
            <a:off x="798370" y="2032995"/>
            <a:ext cx="2430374" cy="2430374"/>
          </a:xfrm>
          <a:prstGeom prst="ellipse">
            <a:avLst/>
          </a:prstGeom>
          <a:solidFill>
            <a:schemeClr val="bg1">
              <a:lumMod val="95000"/>
            </a:schemeClr>
          </a:solidFill>
          <a:ln w="174625" cmpd="thinThick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>
                <a:ln w="12700" cmpd="sng">
                  <a:noFill/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</a:rPr>
              <a:t>INDICE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B46C1384-ADEF-E0B5-881E-4BDF3FA521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1992928"/>
              </p:ext>
            </p:extLst>
          </p:nvPr>
        </p:nvGraphicFramePr>
        <p:xfrm>
          <a:off x="3153065" y="53884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71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5026EAD-34DB-BBB9-95E8-A49DFF9146A3}"/>
              </a:ext>
            </a:extLst>
          </p:cNvPr>
          <p:cNvSpPr/>
          <p:nvPr/>
        </p:nvSpPr>
        <p:spPr>
          <a:xfrm>
            <a:off x="0" y="0"/>
            <a:ext cx="2089425" cy="6858000"/>
          </a:xfrm>
          <a:prstGeom prst="rect">
            <a:avLst/>
          </a:prstGeom>
          <a:solidFill>
            <a:srgbClr val="178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F2CD1D-70D5-86E6-5A23-F4515D8DD549}"/>
              </a:ext>
            </a:extLst>
          </p:cNvPr>
          <p:cNvSpPr txBox="1"/>
          <p:nvPr/>
        </p:nvSpPr>
        <p:spPr>
          <a:xfrm>
            <a:off x="-101702" y="728712"/>
            <a:ext cx="22837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PROGETTAZIONE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35D7F94C-F0E7-793E-D5EA-0A97B8684625}"/>
              </a:ext>
            </a:extLst>
          </p:cNvPr>
          <p:cNvCxnSpPr>
            <a:cxnSpLocks/>
          </p:cNvCxnSpPr>
          <p:nvPr/>
        </p:nvCxnSpPr>
        <p:spPr>
          <a:xfrm>
            <a:off x="102934" y="1201187"/>
            <a:ext cx="18745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2BE4CF-2607-529E-BA53-A36F48F1D293}"/>
              </a:ext>
            </a:extLst>
          </p:cNvPr>
          <p:cNvSpPr txBox="1"/>
          <p:nvPr/>
        </p:nvSpPr>
        <p:spPr>
          <a:xfrm>
            <a:off x="5272482" y="220773"/>
            <a:ext cx="42070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it-IT" sz="4000" b="1" dirty="0"/>
              <a:t>BUSINESS LOGIC </a:t>
            </a:r>
          </a:p>
        </p:txBody>
      </p:sp>
      <p:pic>
        <p:nvPicPr>
          <p:cNvPr id="13" name="Elemento grafico 12" descr="Testa con ingranaggi">
            <a:extLst>
              <a:ext uri="{FF2B5EF4-FFF2-40B4-BE49-F238E27FC236}">
                <a16:creationId xmlns:a16="http://schemas.microsoft.com/office/drawing/2014/main" id="{5ADF1605-6993-0ED8-2765-AE6B48716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22526" y="187434"/>
            <a:ext cx="837985" cy="837985"/>
          </a:xfrm>
          <a:prstGeom prst="rect">
            <a:avLst/>
          </a:prstGeom>
        </p:spPr>
      </p:pic>
      <p:sp>
        <p:nvSpPr>
          <p:cNvPr id="15" name="Sottotitolo 14">
            <a:extLst>
              <a:ext uri="{FF2B5EF4-FFF2-40B4-BE49-F238E27FC236}">
                <a16:creationId xmlns:a16="http://schemas.microsoft.com/office/drawing/2014/main" id="{B159CB20-47A0-BA2E-03B0-DEA994E25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5924" y="1219173"/>
            <a:ext cx="5635206" cy="1360556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2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Gestione</a:t>
            </a:r>
            <a:r>
              <a:rPr lang="it-IT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 </a:t>
            </a:r>
            <a:r>
              <a:rPr lang="it-IT" sz="21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validazione</a:t>
            </a:r>
            <a:r>
              <a:rPr lang="it-IT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dei </a:t>
            </a:r>
            <a:r>
              <a:rPr lang="it-IT" sz="2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dati in ingresso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2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Lavorazione dei dati </a:t>
            </a:r>
            <a:r>
              <a:rPr lang="it-IT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con il metodo process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2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Gestione</a:t>
            </a:r>
            <a:r>
              <a:rPr lang="it-IT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 </a:t>
            </a:r>
            <a:r>
              <a:rPr lang="it-IT" sz="21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validazione</a:t>
            </a:r>
            <a:r>
              <a:rPr lang="it-IT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dei </a:t>
            </a:r>
            <a:r>
              <a:rPr lang="it-IT" sz="2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dati in uscita</a:t>
            </a:r>
            <a:r>
              <a:rPr lang="it-IT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2" name="Diagramma 21">
            <a:extLst>
              <a:ext uri="{FF2B5EF4-FFF2-40B4-BE49-F238E27FC236}">
                <a16:creationId xmlns:a16="http://schemas.microsoft.com/office/drawing/2014/main" id="{D4FCA7EB-86AC-F1B0-8339-3C1B7DCE71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3845938"/>
              </p:ext>
            </p:extLst>
          </p:nvPr>
        </p:nvGraphicFramePr>
        <p:xfrm>
          <a:off x="2182089" y="2993518"/>
          <a:ext cx="4767294" cy="3513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90E8C2B0-BEE3-F620-56FE-4AAB1E103ED4}"/>
              </a:ext>
            </a:extLst>
          </p:cNvPr>
          <p:cNvCxnSpPr/>
          <p:nvPr/>
        </p:nvCxnSpPr>
        <p:spPr>
          <a:xfrm>
            <a:off x="7186066" y="2642532"/>
            <a:ext cx="0" cy="421546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Diagramma 28">
            <a:extLst>
              <a:ext uri="{FF2B5EF4-FFF2-40B4-BE49-F238E27FC236}">
                <a16:creationId xmlns:a16="http://schemas.microsoft.com/office/drawing/2014/main" id="{9C41AFAF-FC15-D6C6-1AAD-05DF821AFE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04927"/>
              </p:ext>
            </p:extLst>
          </p:nvPr>
        </p:nvGraphicFramePr>
        <p:xfrm>
          <a:off x="7657290" y="2870243"/>
          <a:ext cx="4322185" cy="3195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9" name="Elemento grafico 8" descr="Presentazione con grafico a torta">
            <a:extLst>
              <a:ext uri="{FF2B5EF4-FFF2-40B4-BE49-F238E27FC236}">
                <a16:creationId xmlns:a16="http://schemas.microsoft.com/office/drawing/2014/main" id="{1D6E306B-E8D8-5B9D-3460-9D4A7C57159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2993" y="15885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0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5026EAD-34DB-BBB9-95E8-A49DFF9146A3}"/>
              </a:ext>
            </a:extLst>
          </p:cNvPr>
          <p:cNvSpPr/>
          <p:nvPr/>
        </p:nvSpPr>
        <p:spPr>
          <a:xfrm>
            <a:off x="0" y="0"/>
            <a:ext cx="2089425" cy="6858000"/>
          </a:xfrm>
          <a:prstGeom prst="rect">
            <a:avLst/>
          </a:prstGeom>
          <a:solidFill>
            <a:srgbClr val="178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F2CD1D-70D5-86E6-5A23-F4515D8DD549}"/>
              </a:ext>
            </a:extLst>
          </p:cNvPr>
          <p:cNvSpPr txBox="1"/>
          <p:nvPr/>
        </p:nvSpPr>
        <p:spPr>
          <a:xfrm>
            <a:off x="-101702" y="728712"/>
            <a:ext cx="22837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PROGETTAZIONE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35D7F94C-F0E7-793E-D5EA-0A97B8684625}"/>
              </a:ext>
            </a:extLst>
          </p:cNvPr>
          <p:cNvCxnSpPr>
            <a:cxnSpLocks/>
          </p:cNvCxnSpPr>
          <p:nvPr/>
        </p:nvCxnSpPr>
        <p:spPr>
          <a:xfrm>
            <a:off x="102934" y="1201187"/>
            <a:ext cx="18745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2BE4CF-2607-529E-BA53-A36F48F1D293}"/>
              </a:ext>
            </a:extLst>
          </p:cNvPr>
          <p:cNvSpPr txBox="1"/>
          <p:nvPr/>
        </p:nvSpPr>
        <p:spPr>
          <a:xfrm>
            <a:off x="3237208" y="728712"/>
            <a:ext cx="33597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it-IT" sz="3200" b="1" dirty="0"/>
              <a:t>CONFIGURAZIONE</a:t>
            </a:r>
          </a:p>
        </p:txBody>
      </p:sp>
      <p:pic>
        <p:nvPicPr>
          <p:cNvPr id="3" name="Elemento grafico 2" descr="Strumenti">
            <a:extLst>
              <a:ext uri="{FF2B5EF4-FFF2-40B4-BE49-F238E27FC236}">
                <a16:creationId xmlns:a16="http://schemas.microsoft.com/office/drawing/2014/main" id="{EDAC9B51-3B26-3281-EC45-DFEEA9F06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58361" y="664903"/>
            <a:ext cx="678847" cy="648584"/>
          </a:xfrm>
          <a:prstGeom prst="rect">
            <a:avLst/>
          </a:prstGeom>
        </p:spPr>
      </p:pic>
      <p:graphicFrame>
        <p:nvGraphicFramePr>
          <p:cNvPr id="16" name="Diagramma 15">
            <a:extLst>
              <a:ext uri="{FF2B5EF4-FFF2-40B4-BE49-F238E27FC236}">
                <a16:creationId xmlns:a16="http://schemas.microsoft.com/office/drawing/2014/main" id="{38C7A10F-CF10-7661-10EF-909098EEAB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4009844"/>
              </p:ext>
            </p:extLst>
          </p:nvPr>
        </p:nvGraphicFramePr>
        <p:xfrm>
          <a:off x="2392180" y="1736521"/>
          <a:ext cx="4038637" cy="4392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C7EF2E9-B9DB-4F50-F276-D36F3FD2B479}"/>
              </a:ext>
            </a:extLst>
          </p:cNvPr>
          <p:cNvCxnSpPr>
            <a:cxnSpLocks/>
          </p:cNvCxnSpPr>
          <p:nvPr/>
        </p:nvCxnSpPr>
        <p:spPr>
          <a:xfrm>
            <a:off x="7118954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98C4EB1-EE40-F1F7-9C34-5C96B9C36C19}"/>
              </a:ext>
            </a:extLst>
          </p:cNvPr>
          <p:cNvSpPr txBox="1"/>
          <p:nvPr/>
        </p:nvSpPr>
        <p:spPr>
          <a:xfrm>
            <a:off x="8349101" y="728712"/>
            <a:ext cx="26069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3200" b="1" dirty="0"/>
              <a:t>MANIFEST</a:t>
            </a:r>
          </a:p>
        </p:txBody>
      </p:sp>
      <p:pic>
        <p:nvPicPr>
          <p:cNvPr id="22" name="Elemento grafico 21" descr="Documento">
            <a:extLst>
              <a:ext uri="{FF2B5EF4-FFF2-40B4-BE49-F238E27FC236}">
                <a16:creationId xmlns:a16="http://schemas.microsoft.com/office/drawing/2014/main" id="{A5CF6CA2-D189-0B70-3439-56B57074A5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84035" y="624129"/>
            <a:ext cx="730131" cy="730131"/>
          </a:xfrm>
          <a:prstGeom prst="rect">
            <a:avLst/>
          </a:prstGeom>
        </p:spPr>
      </p:pic>
      <p:graphicFrame>
        <p:nvGraphicFramePr>
          <p:cNvPr id="25" name="Diagramma 24">
            <a:extLst>
              <a:ext uri="{FF2B5EF4-FFF2-40B4-BE49-F238E27FC236}">
                <a16:creationId xmlns:a16="http://schemas.microsoft.com/office/drawing/2014/main" id="{E85C9075-E774-F6E9-CAF5-6465A2C23B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969233"/>
              </p:ext>
            </p:extLst>
          </p:nvPr>
        </p:nvGraphicFramePr>
        <p:xfrm>
          <a:off x="7414692" y="2048734"/>
          <a:ext cx="4447341" cy="3768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6" name="Elemento grafico 5" descr="Presentazione con grafico a torta">
            <a:extLst>
              <a:ext uri="{FF2B5EF4-FFF2-40B4-BE49-F238E27FC236}">
                <a16:creationId xmlns:a16="http://schemas.microsoft.com/office/drawing/2014/main" id="{06ED728C-95FF-A27A-A40A-45F0F8D7609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82993" y="15885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108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1789</TotalTime>
  <Words>661</Words>
  <Application>Microsoft Office PowerPoint</Application>
  <PresentationFormat>Widescreen</PresentationFormat>
  <Paragraphs>166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Tahoma</vt:lpstr>
      <vt:lpstr>Times New Roman</vt:lpstr>
      <vt:lpstr>Verdana</vt:lpstr>
      <vt:lpstr>Wingdings</vt:lpstr>
      <vt:lpstr>Tema di Office</vt:lpstr>
      <vt:lpstr>Presentazione standard di PowerPoint</vt:lpstr>
      <vt:lpstr>Collaborazione con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Obiettivi raggiunti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 b</dc:creator>
  <cp:lastModifiedBy>a b</cp:lastModifiedBy>
  <cp:revision>55</cp:revision>
  <dcterms:created xsi:type="dcterms:W3CDTF">2022-10-21T09:47:30Z</dcterms:created>
  <dcterms:modified xsi:type="dcterms:W3CDTF">2022-10-27T20:13:48Z</dcterms:modified>
</cp:coreProperties>
</file>